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7578" y="260648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ЕГЭ на 100 баллов!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596" y="1268760"/>
            <a:ext cx="6935758" cy="4045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5544" y="5229200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по теме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«Учебные пособия для подготовки к ЕГЭ»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учитель английского языка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гимназия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Ветошкина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 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492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132855"/>
            <a:ext cx="3096344" cy="41481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114112"/>
            <a:ext cx="3061022" cy="41481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5560" y="548680"/>
            <a:ext cx="7453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Р. П.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Мильруд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287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195402"/>
            <a:ext cx="3066191" cy="4185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195402"/>
            <a:ext cx="3013866" cy="4185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052736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А. В. Мишин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74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51" y="188640"/>
            <a:ext cx="2275913" cy="31298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51" y="3508209"/>
            <a:ext cx="2275913" cy="31547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5" y="3508209"/>
            <a:ext cx="2226109" cy="31272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508209"/>
            <a:ext cx="2208312" cy="31547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3888" y="692696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Мария Вербицкая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Малколм Манн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Стив Тейлор –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Ноулз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14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ydneyenglishteacherblog.com.au/wp-content/uploads/2015/04/Screen-Shot-2015-06-06-at-10.12.14-am-1024x4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942" y="2420889"/>
            <a:ext cx="7853514" cy="369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260648"/>
            <a:ext cx="7629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Raymond Murphy</a:t>
            </a:r>
          </a:p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Martin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Hewings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930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32856"/>
            <a:ext cx="8244408" cy="34988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8200" y="185445"/>
            <a:ext cx="8244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Simon Clark </a:t>
            </a:r>
          </a:p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Michael Vince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827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td1.mycdn.me/image?id=666781872761&amp;t=20&amp;plc=WEB&amp;tkn=*8ZFj2YPzzG4mvpe43vICHj-xV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8096086" cy="3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096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Ken Paterson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925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80928"/>
            <a:ext cx="2548625" cy="3384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298" y="2775199"/>
            <a:ext cx="2452115" cy="33590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455" y="2775199"/>
            <a:ext cx="2490984" cy="33843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88640"/>
            <a:ext cx="7963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Michael McCarthy</a:t>
            </a:r>
          </a:p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Felicity O’Dell</a:t>
            </a:r>
          </a:p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Stuart Redman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28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9919" y="188640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luck!</a:t>
            </a:r>
            <a:endParaRPr lang="ru-RU" sz="9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freeshows.ru/i/news/img20161018_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353" y="1758300"/>
            <a:ext cx="6766035" cy="44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340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70754"/>
            <a:ext cx="1979226" cy="26746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915190"/>
            <a:ext cx="1979226" cy="27365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101344"/>
            <a:ext cx="2044464" cy="26746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4340" y="3897507"/>
            <a:ext cx="2016156" cy="2724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620" y="1101345"/>
            <a:ext cx="1977787" cy="26746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620" y="3938836"/>
            <a:ext cx="1977787" cy="26486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88640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Е. Н. Соловова,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John Parsons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65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4824"/>
            <a:ext cx="2304256" cy="3332475"/>
          </a:xfrm>
          <a:prstGeom prst="rect">
            <a:avLst/>
          </a:prstGeom>
        </p:spPr>
      </p:pic>
      <p:pic>
        <p:nvPicPr>
          <p:cNvPr id="4" name="Рисунок 3" descr="http://english-lessons-online.ru/sites/default/files/426_smal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2448272" cy="333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buch.ru/buch/pic/l_i_romanova-egeh_anglijskij_jazyk_pismo_4207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2448272" cy="33324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260648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Л. И. Романова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0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89" y="970822"/>
            <a:ext cx="2054328" cy="29845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970822"/>
            <a:ext cx="2132129" cy="29845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970823"/>
            <a:ext cx="2088232" cy="29845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944563"/>
            <a:ext cx="2051142" cy="28083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963208"/>
            <a:ext cx="1943332" cy="27896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9189" y="13982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М. А.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Бодоньи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8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11344"/>
            <a:ext cx="3024336" cy="43088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700808"/>
            <a:ext cx="3043950" cy="43088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404664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Е. А. Фоменко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010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05064"/>
            <a:ext cx="1769910" cy="2736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5" y="4005064"/>
            <a:ext cx="1749347" cy="2736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538" y="1181600"/>
            <a:ext cx="1831934" cy="2823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529" y="1182620"/>
            <a:ext cx="1800200" cy="2834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808" y="4005064"/>
            <a:ext cx="1774615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0188" y="18864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Е. С.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Музланова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667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992" y="2521159"/>
            <a:ext cx="2376264" cy="32397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92896"/>
            <a:ext cx="2421697" cy="3236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376" y="2524386"/>
            <a:ext cx="2369072" cy="32365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83671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М. В. Вербицкая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21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2698233"/>
            <a:ext cx="1822317" cy="2755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80540"/>
            <a:ext cx="1953392" cy="2723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698233"/>
            <a:ext cx="1859680" cy="2719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680541"/>
            <a:ext cx="1872208" cy="2755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5" y="980728"/>
            <a:ext cx="8375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Ю. С. Веселова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53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001142"/>
            <a:ext cx="2809481" cy="39098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001142"/>
            <a:ext cx="2824992" cy="39008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83671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Virginia Evans – Jenny Dooley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673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1146</TotalTime>
  <Words>109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Tata</dc:creator>
  <cp:lastModifiedBy>Tata</cp:lastModifiedBy>
  <cp:revision>20</cp:revision>
  <dcterms:created xsi:type="dcterms:W3CDTF">2018-03-25T07:53:45Z</dcterms:created>
  <dcterms:modified xsi:type="dcterms:W3CDTF">2018-03-26T14:13:32Z</dcterms:modified>
</cp:coreProperties>
</file>