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00B5E84-0F6C-4B5F-A4EC-1D171031BB7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2EA3887-2ABE-4137-8755-3D2DC33905B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3100408"/>
          </a:xfrm>
        </p:spPr>
        <p:txBody>
          <a:bodyPr/>
          <a:lstStyle/>
          <a:p>
            <a:r>
              <a:rPr lang="ru-RU" b="1" dirty="0" smtClean="0"/>
              <a:t>Мои достижения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Мои рисунки\Мои сканированные изображения\2003-01 (янв)\сканирование0017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257176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Мои сканированные изображения\2003-01 (янв)\сканирование00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285728"/>
            <a:ext cx="242889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Мои сканированные изображения\2003-01 (янв)\сканирование001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28"/>
            <a:ext cx="235745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Мои сканированные изображения\2003-01 (янв)\сканирование001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3857628"/>
            <a:ext cx="2428892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Мои сканированные изображения\2003-01 (янв)\сканирование0013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8992" y="3857628"/>
            <a:ext cx="221457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Мои сканированные изображения\2003-01 (янв)\сканирование001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857628"/>
            <a:ext cx="242889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Мои рисунки\Мои сканированные изображения\2003-01 (янв)\сканирование0011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357454" cy="2873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Мои сканированные изображения\2003-01 (янв)\сканирование001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28"/>
            <a:ext cx="2286016" cy="287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Мои сканированные изображения\2003-01 (янв)\сканирование000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285728"/>
            <a:ext cx="25003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Мои сканированные изображения\2003-01 (янв)\сканирование00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571876"/>
            <a:ext cx="228601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Мои сканированные изображения\2003-01 (янв)\сканирование000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3571876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Мои сканированные изображения\2003-01 (янв)\сканирование000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643314"/>
            <a:ext cx="235745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Мои рисунки\Мои сканированные изображения\2003-01 (янв)\сканирование0004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286016" cy="2801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Мои сканированные изображения\2003-01 (янв)\сканирование0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85728"/>
            <a:ext cx="2286016" cy="27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Мои сканированные изображения\2003-01 (янв)\сканирование0003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36" y="285728"/>
            <a:ext cx="2571768" cy="27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Мои сканированные изображения\2003-01 (янв)\сканирование000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571876"/>
            <a:ext cx="2214578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Мои сканированные изображения\2003-01 (янв)\сканирование0005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643314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Мои сканированные изображения\2003-01 (янв)\сканирование000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57950" y="3643314"/>
            <a:ext cx="228601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Мои рисунки\Мои сканированные изображения\2003-01 (янв)\сканирование0004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2286016" cy="2795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Мои сканированные изображения\2003-01 (янв)\сканирование000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85728"/>
            <a:ext cx="2714644" cy="2714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Мои сканированные изображения\2003-01 (янв)\сканирование000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5074" y="285728"/>
            <a:ext cx="25003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Мои сканированные изображения\2003-01 (янв)\сканирование0002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3429000"/>
            <a:ext cx="221457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Мои сканированные изображения\2003-01 (янв)\сканирование000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3429000"/>
            <a:ext cx="214314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Мои сканированные изображения\2003-01 (янв)\сканирование0001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3500438"/>
            <a:ext cx="250033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Documents and Settings\Admin\Мои документы\Мои рисунки\Мои сканированные изображения\2003-01 (янв)\сканирование0002.jpg"/>
          <p:cNvPicPr>
            <a:picLocks noGrp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85728"/>
            <a:ext cx="2214578" cy="308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Admin\Мои документы\Мои рисунки\Мои сканированные изображения\2003-01 (янв)\сканирование00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0364" y="285728"/>
            <a:ext cx="2571768" cy="3079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Admin\Мои документы\Мои рисунки\Мои сканированные изображения\2003-01 (янв)\сканирование00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00760" y="285728"/>
            <a:ext cx="2714644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Admin\Мои документы\Мои рисунки\Мои сканированные изображения\2003-01 (янв)\сканирование0006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34" y="3714752"/>
            <a:ext cx="221457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Admin\Мои документы\Мои рисунки\тушинов\тушинов 064.jpg"/>
          <p:cNvPicPr/>
          <p:nvPr/>
        </p:nvPicPr>
        <p:blipFill>
          <a:blip r:embed="rId6" cstate="print"/>
          <a:srcRect l="2885" t="1182" r="2083" b="1167"/>
          <a:stretch>
            <a:fillRect/>
          </a:stretch>
        </p:blipFill>
        <p:spPr bwMode="auto">
          <a:xfrm>
            <a:off x="3143240" y="3786190"/>
            <a:ext cx="25003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Documents and Settings\Admin\Мои документы\Мои рисунки\тушинов\тушинов 036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3786190"/>
            <a:ext cx="250033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22</TotalTime>
  <Words>2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Мои достижения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Мои достижения</dc:title>
  <dc:creator>Admin</dc:creator>
  <cp:lastModifiedBy>PC-2</cp:lastModifiedBy>
  <cp:revision>5</cp:revision>
  <dcterms:created xsi:type="dcterms:W3CDTF">2002-12-31T23:56:21Z</dcterms:created>
  <dcterms:modified xsi:type="dcterms:W3CDTF">2018-03-26T02:31:50Z</dcterms:modified>
</cp:coreProperties>
</file>