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97" r:id="rId4"/>
    <p:sldId id="290" r:id="rId5"/>
    <p:sldId id="296" r:id="rId6"/>
    <p:sldId id="291" r:id="rId7"/>
    <p:sldId id="259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9" d="100"/>
          <a:sy n="79" d="100"/>
        </p:scale>
        <p:origin x="-2544" y="-7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Elena\Pictures\звездный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600" y="0"/>
            <a:ext cx="925252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46122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17591" y="260648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rgbClr val="00B050"/>
                </a:solidFill>
              </a:rPr>
              <a:t>Структурное подразделение «Детский дом»</a:t>
            </a:r>
            <a:endParaRPr lang="ru-RU" sz="4000" b="1" u="sng" dirty="0">
              <a:solidFill>
                <a:srgbClr val="00B05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23554" name="Picture 2" descr="https://pp.vk.me/c421725/v421725943/424e/i64OKRhtGLM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3192" y="283078"/>
            <a:ext cx="5254143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https://pp.userapi.com/c630723/v630723943/43510/tElOZ5X2sDo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60295" y="3403848"/>
            <a:ext cx="443022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29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1268" name="Picture 4" descr="https://pp.userapi.com/c636917/v636917306/27704/rp8q7NGFnQk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80528" y="315453"/>
            <a:ext cx="9569760" cy="6362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9396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6" name="Picture 12" descr="http://zvezdny.spb.ru/assets/images/resources/185/900x/1gdwvdyrrs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3" y="3212976"/>
            <a:ext cx="2253015" cy="3389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030" name="Picture 6" descr="http://zvezdny.spb.ru/assets/images/resources/184/900x/qs0lmuwm3xu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9547" y="116632"/>
            <a:ext cx="3552555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zvezdny.spb.ru/assets/images/resources/185/900x/the-hair-salon-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9158" y="1852861"/>
            <a:ext cx="3655212" cy="2448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zvezdny.spb.ru/assets/images/resources/184/900x/ap-ix-0whhw-(1)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936" y="336496"/>
            <a:ext cx="3456384" cy="2300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zvezdny.spb.ru/assets/images/resources/142/900x/v1dtdkzwkn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2458808"/>
            <a:ext cx="3365058" cy="2228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s://cs540109.userapi.com/c637131/v637131306/10177/3i9TPzEypdY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128" y="4579442"/>
            <a:ext cx="3010356" cy="2001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zvezdny.spb.ru/assets/images/resources/142/900x/hdx9zkkysgk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616" y="4005064"/>
            <a:ext cx="3512084" cy="2341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11250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9218" name="Picture 2" descr="https://pp.userapi.com/c630723/v630723943/43597/an2xCMjC1y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4862439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s://pp.userapi.com/c630723/v630723943/4358e/3juy85Qp5uI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3581753" cy="5377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https://pp.userapi.com/c630723/v630723943/43585/A4xUFX4evBo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470" y="3231909"/>
            <a:ext cx="5186602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44365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0"/>
            <a:ext cx="9276523" cy="6957392"/>
          </a:xfrm>
          <a:prstGeom prst="rect">
            <a:avLst/>
          </a:prstGeom>
        </p:spPr>
      </p:pic>
      <p:pic>
        <p:nvPicPr>
          <p:cNvPr id="2050" name="Picture 2" descr="http://zvezdny.spb.ru/assets/images/resources/25/900x/utmblfihox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195" y="367531"/>
            <a:ext cx="3944132" cy="26294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https://pp.userapi.com/c630723/v630723943/43b98/Sm39huD3HJU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5977" y="620688"/>
            <a:ext cx="4512501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zvezdny.spb.ru/assets/images/resources/22/900x/gym-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3140968"/>
            <a:ext cx="4580508" cy="3058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p.userapi.com/c630723/v630723943/435e8/J4axNPrDj2w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3988859"/>
            <a:ext cx="3451130" cy="2299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92989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2125"/>
            <a:ext cx="9144000" cy="6858000"/>
          </a:xfrm>
          <a:prstGeom prst="rect">
            <a:avLst/>
          </a:prstGeom>
        </p:spPr>
      </p:pic>
      <p:pic>
        <p:nvPicPr>
          <p:cNvPr id="11266" name="Picture 2" descr="http://zvezdny.spb.ru/images/images-old/stories/1_det/IMG_57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5" y="404664"/>
            <a:ext cx="3600400" cy="24029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zvezdny.spb.ru/images/images-old/stories/1_det/IMG_5748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984" y="548680"/>
            <a:ext cx="3781986" cy="2524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s://pp.userapi.com/c630723/v630723943/435f1/2b4bhbqdfw4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6018" y="3573016"/>
            <a:ext cx="4049138" cy="2698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https://pp.userapi.com/c630723/v630723943/4365d/yhAacyLFJmM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557536"/>
            <a:ext cx="4033798" cy="26881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397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6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Valentina</cp:lastModifiedBy>
  <cp:revision>16</cp:revision>
  <dcterms:created xsi:type="dcterms:W3CDTF">2017-04-27T12:43:24Z</dcterms:created>
  <dcterms:modified xsi:type="dcterms:W3CDTF">2018-03-26T12:00:49Z</dcterms:modified>
</cp:coreProperties>
</file>