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3/7/2018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hyperlink" Target="https://commons.wikimedia.org/wiki/File:Flag_of_France.svg?uselang=ru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ommons.wikimedia.org/wiki/File:Flag_of_South_Korea.svg?uselang=ru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s://commons.wikimedia.org/wiki/File:Flag_of_Germany.svg?uselang=r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B13039-E351-4B16-8A6F-B7DCAECAE7A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Олимпийские игры 2018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4FD4CAE-26E3-486E-8BE8-EDD1E62EB5A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i="1" dirty="0" err="1">
                <a:solidFill>
                  <a:srgbClr val="0070C0"/>
                </a:solidFill>
              </a:rPr>
              <a:t>Фейгина</a:t>
            </a:r>
            <a:r>
              <a:rPr lang="ru-RU" i="1" dirty="0">
                <a:solidFill>
                  <a:srgbClr val="0070C0"/>
                </a:solidFill>
              </a:rPr>
              <a:t> Вера 6 б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83C113-2BF3-4222-9D4E-D106EE0BC4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7067" y="3643106"/>
            <a:ext cx="3406010" cy="2337704"/>
          </a:xfrm>
          <a:prstGeom prst="rect">
            <a:avLst/>
          </a:prstGeom>
        </p:spPr>
      </p:pic>
      <p:sp>
        <p:nvSpPr>
          <p:cNvPr id="6" name="Звезда: 5 точек 5">
            <a:extLst>
              <a:ext uri="{FF2B5EF4-FFF2-40B4-BE49-F238E27FC236}">
                <a16:creationId xmlns:a16="http://schemas.microsoft.com/office/drawing/2014/main" id="{1F58D0F7-ADB8-4052-B7C4-97EFCBBA1D4B}"/>
              </a:ext>
            </a:extLst>
          </p:cNvPr>
          <p:cNvSpPr/>
          <p:nvPr/>
        </p:nvSpPr>
        <p:spPr>
          <a:xfrm>
            <a:off x="2107096" y="304800"/>
            <a:ext cx="1643269" cy="1405468"/>
          </a:xfrm>
          <a:prstGeom prst="star5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044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Франция">
            <a:hlinkClick r:id="rId2" tooltip="Франция"/>
            <a:extLst>
              <a:ext uri="{FF2B5EF4-FFF2-40B4-BE49-F238E27FC236}">
                <a16:creationId xmlns:a16="http://schemas.microsoft.com/office/drawing/2014/main" id="{06EBFA35-AC32-460B-9EA0-39793E1ED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714" y="1350235"/>
            <a:ext cx="796943" cy="50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Германия">
            <a:hlinkClick r:id="rId4" tooltip="Германия"/>
            <a:extLst>
              <a:ext uri="{FF2B5EF4-FFF2-40B4-BE49-F238E27FC236}">
                <a16:creationId xmlns:a16="http://schemas.microsoft.com/office/drawing/2014/main" id="{5463D18F-3262-4B51-80AA-B384474D6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714" y="2039206"/>
            <a:ext cx="826963" cy="488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Республика Корея">
            <a:hlinkClick r:id="rId6" tooltip="Республика Корея"/>
            <a:extLst>
              <a:ext uri="{FF2B5EF4-FFF2-40B4-BE49-F238E27FC236}">
                <a16:creationId xmlns:a16="http://schemas.microsoft.com/office/drawing/2014/main" id="{3D195528-B242-4452-83C4-8257342712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714" y="2657068"/>
            <a:ext cx="826964" cy="56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0F5E686-9619-4A11-89F5-F5771C521BEA}"/>
              </a:ext>
            </a:extLst>
          </p:cNvPr>
          <p:cNvSpPr/>
          <p:nvPr/>
        </p:nvSpPr>
        <p:spPr>
          <a:xfrm>
            <a:off x="3875343" y="212506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Свои заявки на проведение соревнований подали 3 города (наименьшее количество заявок со времён зимней Олимпиады 1988 года в Калгари, Канада):</a:t>
            </a:r>
          </a:p>
          <a:p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000" i="1" dirty="0" err="1">
                <a:solidFill>
                  <a:schemeClr val="tx2">
                    <a:lumMod val="50000"/>
                  </a:schemeClr>
                </a:solidFill>
              </a:rPr>
              <a:t>Анси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, Франция — подавал заявку впервые.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 Мюнхен, Германия — принимал летние Олимпийские игры 1972, с тех пор Олимпийские игры в Германии не проводились.</a:t>
            </a:r>
          </a:p>
          <a:p>
            <a:r>
              <a:rPr lang="ru-RU" sz="2000" i="1" dirty="0" err="1">
                <a:solidFill>
                  <a:schemeClr val="tx2">
                    <a:lumMod val="50000"/>
                  </a:schemeClr>
                </a:solidFill>
              </a:rPr>
              <a:t>Пхёнчхан</a:t>
            </a:r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, Республика Корея — третья подряд заявка (победитель выборов).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FDA7839-B8FE-4BCE-91CA-880CDAD571AE}"/>
              </a:ext>
            </a:extLst>
          </p:cNvPr>
          <p:cNvSpPr/>
          <p:nvPr/>
        </p:nvSpPr>
        <p:spPr>
          <a:xfrm>
            <a:off x="640165" y="3818264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До своей победы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Пхёнчхан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уступил всего четыре голоса Сочи в борьбе за право проведения зимней Олимпиады 2014 года, а четырьмя годами ранее также проиграл три голоса Ванкуверу за право провести зимние Олимпийские игры 2010. На момент голосования из азиатских стран зимняя Олимпиада проходила лишь в Японии (дважды: в Саппоро в 1972 году и в Нагано в 1998 году).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A458AE-A462-42B7-8126-AD7A245AD3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47734" y="3765857"/>
            <a:ext cx="3093630" cy="2308324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A650E1-E5FB-49E9-B6D3-D3B8E3BA9907}"/>
              </a:ext>
            </a:extLst>
          </p:cNvPr>
          <p:cNvSpPr txBox="1"/>
          <p:nvPr/>
        </p:nvSpPr>
        <p:spPr>
          <a:xfrm>
            <a:off x="1035280" y="139685"/>
            <a:ext cx="1215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Заявки</a:t>
            </a:r>
          </a:p>
        </p:txBody>
      </p:sp>
    </p:spTree>
    <p:extLst>
      <p:ext uri="{BB962C8B-B14F-4D97-AF65-F5344CB8AC3E}">
        <p14:creationId xmlns:p14="http://schemas.microsoft.com/office/powerpoint/2010/main" val="2152464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7A25E2F-D34B-4A83-B018-B09D8FF94DA0}"/>
              </a:ext>
            </a:extLst>
          </p:cNvPr>
          <p:cNvSpPr/>
          <p:nvPr/>
        </p:nvSpPr>
        <p:spPr>
          <a:xfrm>
            <a:off x="556590" y="420545"/>
            <a:ext cx="90379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Пхёнчхан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 расположен на склонах гор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Тхэбэксан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 в центре провинции Канвондо. В черте уезда расположено более 100 пиков высотой более 1000 метров. Граничит с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Канныном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Чхонсоном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Хвенсоном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Йонволем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 и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Хончхоном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C5138B7B-14BC-4348-AAE8-1CA7F5A9B5CE}"/>
              </a:ext>
            </a:extLst>
          </p:cNvPr>
          <p:cNvSpPr/>
          <p:nvPr/>
        </p:nvSpPr>
        <p:spPr>
          <a:xfrm>
            <a:off x="556590" y="1343875"/>
            <a:ext cx="1007165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Во времена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Когурё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 на месте современного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Пхёнчхана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 располагался округ (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хён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)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Уко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, который затем, в эпоху Объединённого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Силла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, был переименован в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Пэго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. В эпоху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Корё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, в 1387 году округ получил статус уезда (кун или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гун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) и современное название. Сразу после этого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Пхёнчхану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 снова был присвоен статус округа, однако в 1392 году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Пхёнчхан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 снова стал уездом, так как здесь родилась и жила супруга тогдашнего короля Кореи —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вана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Мокчо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За время своего существования </a:t>
            </a:r>
            <a:r>
              <a:rPr lang="ru-RU" sz="1600" i="1" dirty="0" err="1">
                <a:solidFill>
                  <a:schemeClr val="accent2">
                    <a:lumMod val="50000"/>
                  </a:schemeClr>
                </a:solidFill>
              </a:rPr>
              <a:t>Пхёнчхан</a:t>
            </a:r>
            <a:r>
              <a:rPr lang="ru-RU" sz="1600" i="1" dirty="0">
                <a:solidFill>
                  <a:schemeClr val="accent2">
                    <a:lumMod val="50000"/>
                  </a:schemeClr>
                </a:solidFill>
              </a:rPr>
              <a:t> несколько раз менял свои границы, последнее изменение произошло в 1996 году.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3A4E029-F1E3-4F13-A9C8-53070B59F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425" y="3221312"/>
            <a:ext cx="5587090" cy="34717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176CE90-47E4-4A14-B920-93910B39C808}"/>
              </a:ext>
            </a:extLst>
          </p:cNvPr>
          <p:cNvSpPr txBox="1"/>
          <p:nvPr/>
        </p:nvSpPr>
        <p:spPr>
          <a:xfrm>
            <a:off x="4016876" y="20435"/>
            <a:ext cx="13740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err="1">
                <a:solidFill>
                  <a:srgbClr val="C00000"/>
                </a:solidFill>
              </a:rPr>
              <a:t>Пхёнчхан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0100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930A4141-ECAC-4B48-A34D-F12ECC9FCC55}"/>
              </a:ext>
            </a:extLst>
          </p:cNvPr>
          <p:cNvSpPr/>
          <p:nvPr/>
        </p:nvSpPr>
        <p:spPr>
          <a:xfrm>
            <a:off x="238540" y="597455"/>
            <a:ext cx="10681252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15 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зимних спортивных дисциплин, составляющих собой 7 зимних видов спорта входят в программу олимпийских игр. </a:t>
            </a:r>
          </a:p>
          <a:p>
            <a:endParaRPr lang="ru-RU" sz="2000" i="1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1. Биатлон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2. Бобслей 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3. Кёрлинг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4. Коньковые виды спорта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Конькобежный спорт: 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Фигурное катание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Шорт-трек 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5. Лыжные виды спорта: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 Лыжное двоеборье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 Лыжные гонки 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 Прыжки на лыжах с трамплина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 Фристайл 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 Сноуборд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6. Санный спорт</a:t>
            </a:r>
          </a:p>
          <a:p>
            <a:r>
              <a:rPr lang="ru-RU" sz="2000" i="1" dirty="0">
                <a:solidFill>
                  <a:schemeClr val="tx2">
                    <a:lumMod val="50000"/>
                  </a:schemeClr>
                </a:solidFill>
              </a:rPr>
              <a:t>7. Хоккей с шайбой </a:t>
            </a:r>
            <a:endParaRPr lang="ru-RU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995FD1D-9356-4C4F-9B76-A3D9373F7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4912" y="1974573"/>
            <a:ext cx="6123331" cy="41346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C244C57-61BB-4D72-98AD-DA83D1E9996D}"/>
              </a:ext>
            </a:extLst>
          </p:cNvPr>
          <p:cNvSpPr txBox="1"/>
          <p:nvPr/>
        </p:nvSpPr>
        <p:spPr>
          <a:xfrm>
            <a:off x="4054390" y="132521"/>
            <a:ext cx="2175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Виды спорта</a:t>
            </a:r>
          </a:p>
        </p:txBody>
      </p:sp>
    </p:spTree>
    <p:extLst>
      <p:ext uri="{BB962C8B-B14F-4D97-AF65-F5344CB8AC3E}">
        <p14:creationId xmlns:p14="http://schemas.microsoft.com/office/powerpoint/2010/main" val="3438332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4F89096-85F8-448B-B8FA-3B6DA2922AB7}"/>
              </a:ext>
            </a:extLst>
          </p:cNvPr>
          <p:cNvSpPr/>
          <p:nvPr/>
        </p:nvSpPr>
        <p:spPr>
          <a:xfrm>
            <a:off x="556886" y="751344"/>
            <a:ext cx="451899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На</a:t>
            </a:r>
            <a:r>
              <a:rPr lang="ru-RU" dirty="0"/>
              <a:t> 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Олимпийских играх в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Пхёнчхане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 были представлены 92 страны. Сразу 6 стран впервые приняли участие в зимних Олимпийских играх: Республика Косово, Малайзия, Нигерия, Сингапур, Эквадор и Эритрея. После перерыва вновь выступили сборные Боливии, Ганы, Кении, Колумбии, КНДР, Мадагаскара, Пуэрто-Рико и ЮАР. 2 декабря 2017 года стало известно, что сборная КНДР не примет участие в Олимпиаде. 9 января, в результате переговоров двух </a:t>
            </a:r>
            <a:r>
              <a:rPr lang="ru-RU" i="1" dirty="0" err="1">
                <a:solidFill>
                  <a:schemeClr val="tx2">
                    <a:lumMod val="50000"/>
                  </a:schemeClr>
                </a:solidFill>
              </a:rPr>
              <a:t>Корей</a:t>
            </a:r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, было принято соглашение об участии КНДР в олимпийских играх. Также на играх выступила объединённая сборная Кореи, которая приняла участие в женском хоккейном турнире.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24ABD1-F296-49C3-B8AA-D498A80F6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5097" y="1504710"/>
            <a:ext cx="6480017" cy="428649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91F9045-E0DE-4983-A4D1-6EDC4D11109D}"/>
              </a:ext>
            </a:extLst>
          </p:cNvPr>
          <p:cNvSpPr txBox="1"/>
          <p:nvPr/>
        </p:nvSpPr>
        <p:spPr>
          <a:xfrm>
            <a:off x="4200938" y="159026"/>
            <a:ext cx="2597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Участники</a:t>
            </a:r>
          </a:p>
        </p:txBody>
      </p:sp>
    </p:spTree>
    <p:extLst>
      <p:ext uri="{BB962C8B-B14F-4D97-AF65-F5344CB8AC3E}">
        <p14:creationId xmlns:p14="http://schemas.microsoft.com/office/powerpoint/2010/main" val="1312982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79641DC-2C9D-4188-ABF6-898B54ABE984}"/>
              </a:ext>
            </a:extLst>
          </p:cNvPr>
          <p:cNvSpPr/>
          <p:nvPr/>
        </p:nvSpPr>
        <p:spPr>
          <a:xfrm>
            <a:off x="503584" y="492316"/>
            <a:ext cx="1028368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>
                <a:solidFill>
                  <a:schemeClr val="tx2">
                    <a:lumMod val="50000"/>
                  </a:schemeClr>
                </a:solidFill>
              </a:rPr>
              <a:t>Эстафета олимпийского огня по традиции началась в Греции 24 октября 2017 года. Первым факелоносцем стал греческий лыжник </a:t>
            </a:r>
            <a:r>
              <a:rPr lang="ru-RU" sz="1600" i="1" dirty="0" err="1">
                <a:solidFill>
                  <a:schemeClr val="tx2">
                    <a:lumMod val="50000"/>
                  </a:schemeClr>
                </a:solidFill>
              </a:rPr>
              <a:t>Апостолос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600" i="1" dirty="0" err="1">
                <a:solidFill>
                  <a:schemeClr val="tx2">
                    <a:lumMod val="50000"/>
                  </a:schemeClr>
                </a:solidFill>
              </a:rPr>
              <a:t>Ангелис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</a:rPr>
              <a:t>. Эстафету от грека сразу принял бывший футболист английского «Манчестер Юнайтед» и сборной Южной Кореи Пак </a:t>
            </a:r>
            <a:r>
              <a:rPr lang="ru-RU" sz="1600" i="1" dirty="0" err="1">
                <a:solidFill>
                  <a:schemeClr val="tx2">
                    <a:lumMod val="50000"/>
                  </a:schemeClr>
                </a:solidFill>
              </a:rPr>
              <a:t>Чжи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600" i="1" dirty="0" err="1">
                <a:solidFill>
                  <a:schemeClr val="tx2">
                    <a:lumMod val="50000"/>
                  </a:schemeClr>
                </a:solidFill>
              </a:rPr>
              <a:t>Сун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</a:rPr>
              <a:t>. По территории Греции эстафета продлилась восемь дней. По сообщению ТАСС, 31 октября на афинском стадионе «Панатинаикос» олимпийский огонь был торжественно передан представителям оргкомитета Игр в </a:t>
            </a:r>
            <a:r>
              <a:rPr lang="ru-RU" sz="1600" i="1" dirty="0" err="1">
                <a:solidFill>
                  <a:schemeClr val="tx2">
                    <a:lumMod val="50000"/>
                  </a:schemeClr>
                </a:solidFill>
              </a:rPr>
              <a:t>Пхёнчхане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</a:rPr>
              <a:t>. 1 ноября 2017 года олимпийский огонь доставили в Южную Корею. На территории Южной Кореи эстафета Олимпийского огня стартовала 1 ноября — за 100 дней до церемонии открытия игр. Маршрут эстафеты, в которой принимали участие 7,5 тысяч факелоносцев, составила 2018 километров и прошла по 17 городам и провинциям страны. Эстафета закончилась 9 февраля 2018 года на Олимпийском стадионе </a:t>
            </a:r>
            <a:r>
              <a:rPr lang="ru-RU" sz="1600" i="1" dirty="0" err="1">
                <a:solidFill>
                  <a:schemeClr val="tx2">
                    <a:lumMod val="50000"/>
                  </a:schemeClr>
                </a:solidFill>
              </a:rPr>
              <a:t>Пхёнчхан</a:t>
            </a:r>
            <a:r>
              <a:rPr lang="ru-RU" sz="1600" i="1" dirty="0">
                <a:solidFill>
                  <a:schemeClr val="tx2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11F64A1-D524-4F23-9A3E-924438D38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1982" y="3046861"/>
            <a:ext cx="5499653" cy="36521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3D62DF-E477-4B10-BCDF-5D6AE8855D9B}"/>
              </a:ext>
            </a:extLst>
          </p:cNvPr>
          <p:cNvSpPr txBox="1"/>
          <p:nvPr/>
        </p:nvSpPr>
        <p:spPr>
          <a:xfrm>
            <a:off x="3604591" y="122984"/>
            <a:ext cx="2658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</a:rPr>
              <a:t>Олимпийский огонь</a:t>
            </a:r>
          </a:p>
        </p:txBody>
      </p:sp>
    </p:spTree>
    <p:extLst>
      <p:ext uri="{BB962C8B-B14F-4D97-AF65-F5344CB8AC3E}">
        <p14:creationId xmlns:p14="http://schemas.microsoft.com/office/powerpoint/2010/main" val="308207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1F6FC8B-AC18-4F68-B1D0-F91FDE8D57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970970"/>
              </p:ext>
            </p:extLst>
          </p:nvPr>
        </p:nvGraphicFramePr>
        <p:xfrm>
          <a:off x="1544633" y="1030962"/>
          <a:ext cx="8128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332164526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99011460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83891765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331479686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29530639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Страна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Золото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Серебро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Бронза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Всего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601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Норвегия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7204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Германия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9722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Канада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1822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США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7866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Голландия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687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Швеция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4289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Южная Корея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41671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Швейцария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4393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Франция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357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Австрия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0456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4C0118E-8EA3-42E3-BB99-9306DEFDC622}"/>
              </a:ext>
            </a:extLst>
          </p:cNvPr>
          <p:cNvSpPr txBox="1"/>
          <p:nvPr/>
        </p:nvSpPr>
        <p:spPr>
          <a:xfrm>
            <a:off x="7911547" y="5110202"/>
            <a:ext cx="1244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i="1" dirty="0">
                <a:solidFill>
                  <a:schemeClr val="tx2">
                    <a:lumMod val="50000"/>
                  </a:schemeClr>
                </a:solidFill>
              </a:rPr>
              <a:t>И так далее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B6173C-4D7E-421E-A309-1C5BCB87B78C}"/>
              </a:ext>
            </a:extLst>
          </p:cNvPr>
          <p:cNvSpPr txBox="1"/>
          <p:nvPr/>
        </p:nvSpPr>
        <p:spPr>
          <a:xfrm>
            <a:off x="4949638" y="261520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Медали</a:t>
            </a:r>
          </a:p>
        </p:txBody>
      </p:sp>
    </p:spTree>
    <p:extLst>
      <p:ext uri="{BB962C8B-B14F-4D97-AF65-F5344CB8AC3E}">
        <p14:creationId xmlns:p14="http://schemas.microsoft.com/office/powerpoint/2010/main" val="360003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F0BC909-6D01-43F3-8CE6-2C58432A3279}"/>
              </a:ext>
            </a:extLst>
          </p:cNvPr>
          <p:cNvSpPr/>
          <p:nvPr/>
        </p:nvSpPr>
        <p:spPr>
          <a:xfrm>
            <a:off x="993912" y="979509"/>
            <a:ext cx="78717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Талисманами Олимпийских игр стали тигрёнок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Сухоран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(в Олимпиаде) и медвежонок </a:t>
            </a:r>
            <a:r>
              <a:rPr lang="ru-RU" sz="2000" b="1" i="1" dirty="0" err="1">
                <a:solidFill>
                  <a:schemeClr val="tx2">
                    <a:lumMod val="50000"/>
                  </a:schemeClr>
                </a:solidFill>
              </a:rPr>
              <a:t>Пандаби</a:t>
            </a: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</a:rPr>
              <a:t> (в Паралимпиаде).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12A6D7A-6C72-4309-BAEB-94D3B98489D4}"/>
              </a:ext>
            </a:extLst>
          </p:cNvPr>
          <p:cNvSpPr txBox="1"/>
          <p:nvPr/>
        </p:nvSpPr>
        <p:spPr>
          <a:xfrm>
            <a:off x="3776871" y="348975"/>
            <a:ext cx="18758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Талисманы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EE6E70F-0728-4E3B-A35A-7DBF35203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912" y="2055047"/>
            <a:ext cx="6806096" cy="4046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96593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</TotalTime>
  <Words>662</Words>
  <Application>Microsoft Office PowerPoint</Application>
  <PresentationFormat>Широкоэкранный</PresentationFormat>
  <Paragraphs>94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Олимпийские игры 2018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 2018</dc:title>
  <dc:creator>Ноутбук</dc:creator>
  <cp:lastModifiedBy>Ноутбук</cp:lastModifiedBy>
  <cp:revision>7</cp:revision>
  <dcterms:created xsi:type="dcterms:W3CDTF">2018-03-07T05:37:48Z</dcterms:created>
  <dcterms:modified xsi:type="dcterms:W3CDTF">2018-03-07T07:07:00Z</dcterms:modified>
</cp:coreProperties>
</file>