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commentAuthors.xml" ContentType="application/vnd.openxmlformats-officedocument.presentationml.commentAuthors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slideLayouts/slideLayout58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5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6" r:id="rId2"/>
    <p:sldMasterId id="2147483696" r:id="rId3"/>
    <p:sldMasterId id="2147483712" r:id="rId4"/>
    <p:sldMasterId id="2147483724" r:id="rId5"/>
  </p:sldMasterIdLst>
  <p:notesMasterIdLst>
    <p:notesMasterId r:id="rId26"/>
  </p:notesMasterIdLst>
  <p:sldIdLst>
    <p:sldId id="3239" r:id="rId6"/>
    <p:sldId id="3240" r:id="rId7"/>
    <p:sldId id="3241" r:id="rId8"/>
    <p:sldId id="3199" r:id="rId9"/>
    <p:sldId id="3257" r:id="rId10"/>
    <p:sldId id="3242" r:id="rId11"/>
    <p:sldId id="3243" r:id="rId12"/>
    <p:sldId id="3244" r:id="rId13"/>
    <p:sldId id="3245" r:id="rId14"/>
    <p:sldId id="3246" r:id="rId15"/>
    <p:sldId id="3249" r:id="rId16"/>
    <p:sldId id="3250" r:id="rId17"/>
    <p:sldId id="3251" r:id="rId18"/>
    <p:sldId id="3252" r:id="rId19"/>
    <p:sldId id="3255" r:id="rId20"/>
    <p:sldId id="3254" r:id="rId21"/>
    <p:sldId id="3253" r:id="rId22"/>
    <p:sldId id="3256" r:id="rId23"/>
    <p:sldId id="3248" r:id="rId24"/>
    <p:sldId id="3229" r:id="rId25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er" initials="u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0000FF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0"/>
      </p:ext>
    </p:extLst>
  </p:showPr>
  <p:clrMru>
    <a:srgbClr val="375346"/>
    <a:srgbClr val="375535"/>
    <a:srgbClr val="3F5832"/>
    <a:srgbClr val="647D33"/>
    <a:srgbClr val="3F7144"/>
    <a:srgbClr val="7EB56B"/>
    <a:srgbClr val="819F9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22102" autoAdjust="0"/>
    <p:restoredTop sz="99821" autoAdjust="0"/>
  </p:normalViewPr>
  <p:slideViewPr>
    <p:cSldViewPr>
      <p:cViewPr>
        <p:scale>
          <a:sx n="60" d="100"/>
          <a:sy n="60" d="100"/>
        </p:scale>
        <p:origin x="-504" y="-2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3D5EC6-F59D-4D7D-839F-2D46ACCF5758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612DAD-50F6-4380-8D85-6C757EBABAC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167075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91" name="Picture 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44675" y="1905000"/>
            <a:ext cx="6399213" cy="410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10E8C3B5-5077-4299-903F-C28E80FE1876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6BFC3155-B0DC-4401-9BCF-0BCB10730FE5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3089" name="Picture 1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0250" y="974725"/>
            <a:ext cx="7770813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268629857"/>
      </p:ext>
    </p:extLst>
  </p:cSld>
  <p:clrMapOvr>
    <a:masterClrMapping/>
  </p:clrMapOvr>
  <p:transition spd="med">
    <p:pull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0E8C3B5-5077-4299-903F-C28E80FE1876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FC3155-B0DC-4401-9BCF-0BCB10730F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70404551"/>
      </p:ext>
    </p:extLst>
  </p:cSld>
  <p:clrMapOvr>
    <a:masterClrMapping/>
  </p:clrMapOvr>
  <p:transition spd="med"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0E8C3B5-5077-4299-903F-C28E80FE1876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FC3155-B0DC-4401-9BCF-0BCB10730F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52037928"/>
      </p:ext>
    </p:extLst>
  </p:cSld>
  <p:clrMapOvr>
    <a:masterClrMapping/>
  </p:clrMapOvr>
  <p:transition spd="med">
    <p:pull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86238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0E8C3B5-5077-4299-903F-C28E80FE1876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BFC3155-B0DC-4401-9BCF-0BCB10730F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53622773"/>
      </p:ext>
    </p:extLst>
  </p:cSld>
  <p:clrMapOvr>
    <a:masterClrMapping/>
  </p:clrMapOvr>
  <p:transition spd="med">
    <p:pull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0E8C3B5-5077-4299-903F-C28E80FE1876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BFC3155-B0DC-4401-9BCF-0BCB10730F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09121989"/>
      </p:ext>
    </p:extLst>
  </p:cSld>
  <p:clrMapOvr>
    <a:masterClrMapping/>
  </p:clrMapOvr>
  <p:transition spd="med">
    <p:pull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86238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0E8C3B5-5077-4299-903F-C28E80FE1876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BFC3155-B0DC-4401-9BCF-0BCB10730F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08805435"/>
      </p:ext>
    </p:extLst>
  </p:cSld>
  <p:clrMapOvr>
    <a:masterClrMapping/>
  </p:clrMapOvr>
  <p:transition spd="med">
    <p:pull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8C3B5-5077-4299-903F-C28E80FE1876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C3155-B0DC-4401-9BCF-0BCB10730F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447244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8C3B5-5077-4299-903F-C28E80FE187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C3155-B0DC-4401-9BCF-0BCB10730FE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566087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8C3B5-5077-4299-903F-C28E80FE187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C3155-B0DC-4401-9BCF-0BCB10730FE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839424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8C3B5-5077-4299-903F-C28E80FE187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C3155-B0DC-4401-9BCF-0BCB10730FE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8153098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8C3B5-5077-4299-903F-C28E80FE187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C3155-B0DC-4401-9BCF-0BCB10730FE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93942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0E8C3B5-5077-4299-903F-C28E80FE1876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FC3155-B0DC-4401-9BCF-0BCB10730F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25898394"/>
      </p:ext>
    </p:extLst>
  </p:cSld>
  <p:clrMapOvr>
    <a:masterClrMapping/>
  </p:clrMapOvr>
  <p:transition spd="med">
    <p:pull dir="r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8C3B5-5077-4299-903F-C28E80FE187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C3155-B0DC-4401-9BCF-0BCB10730FE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5429666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8C3B5-5077-4299-903F-C28E80FE187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C3155-B0DC-4401-9BCF-0BCB10730FE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1733585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8C3B5-5077-4299-903F-C28E80FE187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C3155-B0DC-4401-9BCF-0BCB10730FE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1912578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8C3B5-5077-4299-903F-C28E80FE187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C3155-B0DC-4401-9BCF-0BCB10730FE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5611723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8C3B5-5077-4299-903F-C28E80FE187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C3155-B0DC-4401-9BCF-0BCB10730FE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0879976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8C3B5-5077-4299-903F-C28E80FE187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C3155-B0DC-4401-9BCF-0BCB10730FE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331549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8C3B5-5077-4299-903F-C28E80FE187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C3155-B0DC-4401-9BCF-0BCB10730FE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0820651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rgbClr val="B5E3B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91" name="Picture 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44675" y="1905000"/>
            <a:ext cx="6399213" cy="410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10E8C3B5-5077-4299-903F-C28E80FE1876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6BFC3155-B0DC-4401-9BCF-0BCB10730FE5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3089" name="Picture 1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0250" y="974725"/>
            <a:ext cx="7770813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2268629857"/>
      </p:ext>
    </p:extLst>
  </p:cSld>
  <p:clrMapOvr>
    <a:masterClrMapping/>
  </p:clrMapOvr>
  <p:transition spd="med">
    <p:pull dir="r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0E8C3B5-5077-4299-903F-C28E80FE1876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FC3155-B0DC-4401-9BCF-0BCB10730F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25898394"/>
      </p:ext>
    </p:extLst>
  </p:cSld>
  <p:clrMapOvr>
    <a:masterClrMapping/>
  </p:clrMapOvr>
  <p:transition spd="med">
    <p:pull dir="r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0E8C3B5-5077-4299-903F-C28E80FE1876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FC3155-B0DC-4401-9BCF-0BCB10730F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51612580"/>
      </p:ext>
    </p:extLst>
  </p:cSld>
  <p:clrMapOvr>
    <a:masterClrMapping/>
  </p:clrMapOvr>
  <p:transition spd="med"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0E8C3B5-5077-4299-903F-C28E80FE1876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FC3155-B0DC-4401-9BCF-0BCB10730F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51612580"/>
      </p:ext>
    </p:extLst>
  </p:cSld>
  <p:clrMapOvr>
    <a:masterClrMapping/>
  </p:clrMapOvr>
  <p:transition spd="med">
    <p:pull dir="r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0E8C3B5-5077-4299-903F-C28E80FE1876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FC3155-B0DC-4401-9BCF-0BCB10730F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1080975"/>
      </p:ext>
    </p:extLst>
  </p:cSld>
  <p:clrMapOvr>
    <a:masterClrMapping/>
  </p:clrMapOvr>
  <p:transition spd="med">
    <p:pull dir="r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0E8C3B5-5077-4299-903F-C28E80FE1876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FC3155-B0DC-4401-9BCF-0BCB10730F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34570223"/>
      </p:ext>
    </p:extLst>
  </p:cSld>
  <p:clrMapOvr>
    <a:masterClrMapping/>
  </p:clrMapOvr>
  <p:transition spd="med">
    <p:pull dir="r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0E8C3B5-5077-4299-903F-C28E80FE1876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FC3155-B0DC-4401-9BCF-0BCB10730F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97033600"/>
      </p:ext>
    </p:extLst>
  </p:cSld>
  <p:clrMapOvr>
    <a:masterClrMapping/>
  </p:clrMapOvr>
  <p:transition spd="med">
    <p:pull dir="r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0E8C3B5-5077-4299-903F-C28E80FE1876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FC3155-B0DC-4401-9BCF-0BCB10730F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69253569"/>
      </p:ext>
    </p:extLst>
  </p:cSld>
  <p:clrMapOvr>
    <a:masterClrMapping/>
  </p:clrMapOvr>
  <p:transition spd="med">
    <p:pull dir="r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0E8C3B5-5077-4299-903F-C28E80FE1876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FC3155-B0DC-4401-9BCF-0BCB10730F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2884802"/>
      </p:ext>
    </p:extLst>
  </p:cSld>
  <p:clrMapOvr>
    <a:masterClrMapping/>
  </p:clrMapOvr>
  <p:transition spd="med">
    <p:pull dir="r"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0E8C3B5-5077-4299-903F-C28E80FE1876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FC3155-B0DC-4401-9BCF-0BCB10730F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3167106"/>
      </p:ext>
    </p:extLst>
  </p:cSld>
  <p:clrMapOvr>
    <a:masterClrMapping/>
  </p:clrMapOvr>
  <p:transition spd="med">
    <p:pull dir="r"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0E8C3B5-5077-4299-903F-C28E80FE1876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FC3155-B0DC-4401-9BCF-0BCB10730F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70404551"/>
      </p:ext>
    </p:extLst>
  </p:cSld>
  <p:clrMapOvr>
    <a:masterClrMapping/>
  </p:clrMapOvr>
  <p:transition spd="med">
    <p:pull dir="r"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0E8C3B5-5077-4299-903F-C28E80FE1876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FC3155-B0DC-4401-9BCF-0BCB10730F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52037928"/>
      </p:ext>
    </p:extLst>
  </p:cSld>
  <p:clrMapOvr>
    <a:masterClrMapping/>
  </p:clrMapOvr>
  <p:transition spd="med">
    <p:pull dir="r"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86238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0E8C3B5-5077-4299-903F-C28E80FE1876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BFC3155-B0DC-4401-9BCF-0BCB10730F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53622773"/>
      </p:ext>
    </p:extLst>
  </p:cSld>
  <p:clrMapOvr>
    <a:masterClrMapping/>
  </p:clrMapOvr>
  <p:transition spd="med">
    <p:pull dir="r"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0E8C3B5-5077-4299-903F-C28E80FE1876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BFC3155-B0DC-4401-9BCF-0BCB10730F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09121989"/>
      </p:ext>
    </p:extLst>
  </p:cSld>
  <p:clrMapOvr>
    <a:masterClrMapping/>
  </p:clrMapOvr>
  <p:transition spd="med"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0E8C3B5-5077-4299-903F-C28E80FE1876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FC3155-B0DC-4401-9BCF-0BCB10730F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1080975"/>
      </p:ext>
    </p:extLst>
  </p:cSld>
  <p:clrMapOvr>
    <a:masterClrMapping/>
  </p:clrMapOvr>
  <p:transition spd="med">
    <p:pull dir="r"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86238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0E8C3B5-5077-4299-903F-C28E80FE1876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BFC3155-B0DC-4401-9BCF-0BCB10730F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08805435"/>
      </p:ext>
    </p:extLst>
  </p:cSld>
  <p:clrMapOvr>
    <a:masterClrMapping/>
  </p:clrMapOvr>
  <p:transition spd="med">
    <p:pull dir="r"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8C3B5-5077-4299-903F-C28E80FE187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C3155-B0DC-4401-9BCF-0BCB10730FE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5660878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8C3B5-5077-4299-903F-C28E80FE187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C3155-B0DC-4401-9BCF-0BCB10730FE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8394248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8C3B5-5077-4299-903F-C28E80FE187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C3155-B0DC-4401-9BCF-0BCB10730FE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8153098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8C3B5-5077-4299-903F-C28E80FE187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C3155-B0DC-4401-9BCF-0BCB10730FE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9394272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8C3B5-5077-4299-903F-C28E80FE187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C3155-B0DC-4401-9BCF-0BCB10730FE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5429666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8C3B5-5077-4299-903F-C28E80FE187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C3155-B0DC-4401-9BCF-0BCB10730FE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1733585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8C3B5-5077-4299-903F-C28E80FE187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C3155-B0DC-4401-9BCF-0BCB10730FE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1912578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8C3B5-5077-4299-903F-C28E80FE187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C3155-B0DC-4401-9BCF-0BCB10730FE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5611723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8C3B5-5077-4299-903F-C28E80FE187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C3155-B0DC-4401-9BCF-0BCB10730FE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087997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0E8C3B5-5077-4299-903F-C28E80FE1876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FC3155-B0DC-4401-9BCF-0BCB10730F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34570223"/>
      </p:ext>
    </p:extLst>
  </p:cSld>
  <p:clrMapOvr>
    <a:masterClrMapping/>
  </p:clrMapOvr>
  <p:transition spd="med">
    <p:pull dir="r"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8C3B5-5077-4299-903F-C28E80FE187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C3155-B0DC-4401-9BCF-0BCB10730FE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331549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8C3B5-5077-4299-903F-C28E80FE187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C3155-B0DC-4401-9BCF-0BCB10730FE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0820651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2492896"/>
            <a:ext cx="8424088" cy="1080000"/>
          </a:xfrm>
        </p:spPr>
        <p:txBody>
          <a:bodyPr/>
          <a:lstStyle>
            <a:lvl1pPr>
              <a:defRPr sz="6600" b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tikvar" pitchFamily="34" charset="0"/>
                <a:ea typeface="Arial Unicode MS" pitchFamily="34" charset="-128"/>
                <a:cs typeface="Arial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7180" y="3537012"/>
            <a:ext cx="6400800" cy="720000"/>
          </a:xfrm>
        </p:spPr>
        <p:txBody>
          <a:bodyPr/>
          <a:lstStyle>
            <a:lvl1pPr marL="0" indent="0" algn="ctr">
              <a:buNone/>
              <a:defRPr sz="3600" i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85460155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6476" y="296652"/>
            <a:ext cx="7560000" cy="900113"/>
          </a:xfrm>
        </p:spPr>
        <p:txBody>
          <a:bodyPr/>
          <a:lstStyle>
            <a:lvl1pPr>
              <a:defRPr sz="4000" b="0">
                <a:solidFill>
                  <a:srgbClr val="006600"/>
                </a:solidFill>
                <a:latin typeface="Book Antiqua" pitchFamily="18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95831" y="1593342"/>
            <a:ext cx="7560000" cy="4860000"/>
          </a:xfrm>
        </p:spPr>
        <p:txBody>
          <a:bodyPr/>
          <a:lstStyle>
            <a:lvl1pPr marL="0" indent="360000">
              <a:buFont typeface="Wingdings 2" pitchFamily="18" charset="2"/>
              <a:buChar char="·"/>
              <a:defRPr>
                <a:solidFill>
                  <a:srgbClr val="006600"/>
                </a:solidFill>
                <a:latin typeface="Book Antiqua" pitchFamily="18" charset="0"/>
              </a:defRPr>
            </a:lvl1pPr>
            <a:lvl2pPr marL="540000" indent="-252000">
              <a:buFont typeface="Wingdings" pitchFamily="2" charset="2"/>
              <a:buChar char="§"/>
              <a:defRPr>
                <a:solidFill>
                  <a:srgbClr val="006600"/>
                </a:solidFill>
                <a:latin typeface="Book Antiqua" pitchFamily="18" charset="0"/>
              </a:defRPr>
            </a:lvl2pPr>
            <a:lvl3pPr marL="720000" indent="180000">
              <a:defRPr>
                <a:solidFill>
                  <a:srgbClr val="006600"/>
                </a:solidFill>
                <a:latin typeface="Book Antiqua" pitchFamily="18" charset="0"/>
              </a:defRPr>
            </a:lvl3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</p:txBody>
      </p:sp>
    </p:spTree>
    <p:extLst>
      <p:ext uri="{BB962C8B-B14F-4D97-AF65-F5344CB8AC3E}">
        <p14:creationId xmlns="" xmlns:p14="http://schemas.microsoft.com/office/powerpoint/2010/main" val="2397127809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6476" y="296652"/>
            <a:ext cx="7560000" cy="900113"/>
          </a:xfrm>
        </p:spPr>
        <p:txBody>
          <a:bodyPr/>
          <a:lstStyle>
            <a:lvl1pPr>
              <a:defRPr sz="4000" b="0" baseline="0">
                <a:solidFill>
                  <a:srgbClr val="006600"/>
                </a:solidFill>
                <a:latin typeface="Book Antiqua" pitchFamily="18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0"/>
          </p:nvPr>
        </p:nvSpPr>
        <p:spPr>
          <a:xfrm>
            <a:off x="1296476" y="1593342"/>
            <a:ext cx="7560000" cy="4860000"/>
          </a:xfrm>
        </p:spPr>
        <p:txBody>
          <a:bodyPr/>
          <a:lstStyle>
            <a:lvl1pPr marL="0" indent="0">
              <a:buNone/>
              <a:defRPr>
                <a:solidFill>
                  <a:srgbClr val="006600"/>
                </a:solidFill>
                <a:latin typeface="Book Antiqua" pitchFamily="18" charset="0"/>
              </a:defRPr>
            </a:lvl1pPr>
            <a:lvl2pPr marL="108000" indent="0">
              <a:buNone/>
              <a:defRPr/>
            </a:lvl2pPr>
            <a:lvl3pPr marL="108000" indent="0">
              <a:buNone/>
              <a:defRPr/>
            </a:lvl3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="" xmlns:p14="http://schemas.microsoft.com/office/powerpoint/2010/main" val="339633935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спис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6476" y="296652"/>
            <a:ext cx="7560000" cy="900113"/>
          </a:xfrm>
        </p:spPr>
        <p:txBody>
          <a:bodyPr/>
          <a:lstStyle>
            <a:lvl1pPr>
              <a:defRPr sz="4000" b="0">
                <a:solidFill>
                  <a:srgbClr val="006600"/>
                </a:solidFill>
                <a:latin typeface="Book Antiqua" pitchFamily="18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0"/>
          </p:nvPr>
        </p:nvSpPr>
        <p:spPr>
          <a:xfrm>
            <a:off x="1296476" y="1593342"/>
            <a:ext cx="7560000" cy="4860000"/>
          </a:xfrm>
        </p:spPr>
        <p:txBody>
          <a:bodyPr/>
          <a:lstStyle>
            <a:lvl1pPr marL="0" indent="360000">
              <a:buSzPct val="100000"/>
              <a:buFont typeface="Wingdings 2" pitchFamily="18" charset="2"/>
              <a:buChar char="·"/>
              <a:defRPr>
                <a:solidFill>
                  <a:srgbClr val="006600"/>
                </a:solidFill>
                <a:latin typeface="Book Antiqua" pitchFamily="18" charset="0"/>
              </a:defRPr>
            </a:lvl1pPr>
            <a:lvl2pPr marL="360000" indent="252000">
              <a:buSzPct val="100000"/>
              <a:buFont typeface="Wingdings" pitchFamily="2" charset="2"/>
              <a:buChar char="§"/>
              <a:defRPr>
                <a:solidFill>
                  <a:srgbClr val="006600"/>
                </a:solidFill>
                <a:latin typeface="Book Antiqua" pitchFamily="18" charset="0"/>
              </a:defRPr>
            </a:lvl2pPr>
            <a:lvl3pPr marL="720000" indent="180000">
              <a:buSzPct val="100000"/>
              <a:buFont typeface="Arial" pitchFamily="34" charset="0"/>
              <a:buChar char="•"/>
              <a:defRPr>
                <a:solidFill>
                  <a:srgbClr val="006600"/>
                </a:solidFill>
                <a:latin typeface="Book Antiqua" pitchFamily="18" charset="0"/>
              </a:defRPr>
            </a:lvl3pPr>
            <a:lvl4pPr>
              <a:buFont typeface="Wingdings 2" pitchFamily="18" charset="2"/>
              <a:buChar char="·"/>
              <a:defRPr>
                <a:solidFill>
                  <a:schemeClr val="bg2">
                    <a:lumMod val="25000"/>
                  </a:schemeClr>
                </a:solidFill>
              </a:defRPr>
            </a:lvl4pPr>
            <a:lvl5pPr>
              <a:buFont typeface="Wingdings 2" pitchFamily="18" charset="2"/>
              <a:buChar char="·"/>
              <a:defRPr>
                <a:solidFill>
                  <a:schemeClr val="bg2">
                    <a:lumMod val="2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</p:txBody>
      </p:sp>
    </p:spTree>
    <p:extLst>
      <p:ext uri="{BB962C8B-B14F-4D97-AF65-F5344CB8AC3E}">
        <p14:creationId xmlns="" xmlns:p14="http://schemas.microsoft.com/office/powerpoint/2010/main" val="182479362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6476" y="296652"/>
            <a:ext cx="7560000" cy="900113"/>
          </a:xfrm>
        </p:spPr>
        <p:txBody>
          <a:bodyPr/>
          <a:lstStyle>
            <a:lvl1pPr>
              <a:defRPr sz="4000" b="0">
                <a:solidFill>
                  <a:srgbClr val="006600"/>
                </a:solidFill>
                <a:latin typeface="Book Antiqua" pitchFamily="18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296476" y="1592796"/>
            <a:ext cx="3600000" cy="4860000"/>
          </a:xfrm>
        </p:spPr>
        <p:txBody>
          <a:bodyPr/>
          <a:lstStyle>
            <a:lvl1pPr>
              <a:buFont typeface="Wingdings 2" pitchFamily="18" charset="2"/>
              <a:buChar char="·"/>
              <a:defRPr sz="2800">
                <a:solidFill>
                  <a:srgbClr val="006600"/>
                </a:solidFill>
                <a:latin typeface="Book Antiqua" pitchFamily="18" charset="0"/>
              </a:defRPr>
            </a:lvl1pPr>
            <a:lvl2pPr>
              <a:buFont typeface="Wingdings" pitchFamily="2" charset="2"/>
              <a:buChar char="§"/>
              <a:defRPr sz="2400">
                <a:solidFill>
                  <a:srgbClr val="006600"/>
                </a:solidFill>
                <a:latin typeface="Book Antiqua" pitchFamily="18" charset="0"/>
              </a:defRPr>
            </a:lvl2pPr>
            <a:lvl3pPr>
              <a:defRPr sz="2000">
                <a:solidFill>
                  <a:srgbClr val="006600"/>
                </a:solidFill>
                <a:latin typeface="Book Antiqua" pitchFamily="18" charset="0"/>
              </a:defRPr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56476" y="1592796"/>
            <a:ext cx="3600000" cy="4860000"/>
          </a:xfrm>
        </p:spPr>
        <p:txBody>
          <a:bodyPr/>
          <a:lstStyle>
            <a:lvl1pPr>
              <a:buFont typeface="Wingdings 2" pitchFamily="18" charset="2"/>
              <a:buChar char="·"/>
              <a:defRPr sz="2800">
                <a:solidFill>
                  <a:srgbClr val="006600"/>
                </a:solidFill>
                <a:latin typeface="Book Antiqua" pitchFamily="18" charset="0"/>
              </a:defRPr>
            </a:lvl1pPr>
            <a:lvl2pPr>
              <a:buFont typeface="Wingdings" pitchFamily="2" charset="2"/>
              <a:buChar char="§"/>
              <a:defRPr sz="2400">
                <a:solidFill>
                  <a:srgbClr val="006600"/>
                </a:solidFill>
                <a:latin typeface="Book Antiqua" pitchFamily="18" charset="0"/>
              </a:defRPr>
            </a:lvl2pPr>
            <a:lvl3pPr>
              <a:defRPr sz="2000">
                <a:solidFill>
                  <a:srgbClr val="006600"/>
                </a:solidFill>
                <a:latin typeface="Book Antiqua" pitchFamily="18" charset="0"/>
              </a:defRPr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</p:txBody>
      </p:sp>
    </p:spTree>
    <p:extLst>
      <p:ext uri="{BB962C8B-B14F-4D97-AF65-F5344CB8AC3E}">
        <p14:creationId xmlns="" xmlns:p14="http://schemas.microsoft.com/office/powerpoint/2010/main" val="3235317275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115970850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10E8C3B5-5077-4299-903F-C28E80FE1876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6BFC3155-B0DC-4401-9BCF-0BCB10730F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97033600"/>
      </p:ext>
    </p:extLst>
  </p:cSld>
  <p:clrMapOvr>
    <a:masterClrMapping/>
  </p:clrMapOvr>
  <p:transition spd="med"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0E8C3B5-5077-4299-903F-C28E80FE1876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FC3155-B0DC-4401-9BCF-0BCB10730F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97033600"/>
      </p:ext>
    </p:extLst>
  </p:cSld>
  <p:clrMapOvr>
    <a:masterClrMapping/>
  </p:clrMapOvr>
  <p:transition spd="med"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0E8C3B5-5077-4299-903F-C28E80FE1876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FC3155-B0DC-4401-9BCF-0BCB10730F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69253569"/>
      </p:ext>
    </p:extLst>
  </p:cSld>
  <p:clrMapOvr>
    <a:masterClrMapping/>
  </p:clrMapOvr>
  <p:transition spd="med"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0E8C3B5-5077-4299-903F-C28E80FE1876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FC3155-B0DC-4401-9BCF-0BCB10730F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2884802"/>
      </p:ext>
    </p:extLst>
  </p:cSld>
  <p:clrMapOvr>
    <a:masterClrMapping/>
  </p:clrMapOvr>
  <p:transition spd="med"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0E8C3B5-5077-4299-903F-C28E80FE1876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FC3155-B0DC-4401-9BCF-0BCB10730F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3167106"/>
      </p:ext>
    </p:extLst>
  </p:cSld>
  <p:clrMapOvr>
    <a:masterClrMapping/>
  </p:clrMapOvr>
  <p:transition spd="med"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9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40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3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7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42.xml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slideLayout" Target="../slideLayouts/slideLayout51.xml"/><Relationship Id="rId5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50.xml"/><Relationship Id="rId4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9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theme" Target="../theme/theme5.xml"/><Relationship Id="rId3" Type="http://schemas.openxmlformats.org/officeDocument/2006/relationships/slideLayout" Target="../slideLayouts/slideLayout54.xml"/><Relationship Id="rId7" Type="http://schemas.openxmlformats.org/officeDocument/2006/relationships/slideLayout" Target="../slideLayouts/slideLayout58.xml"/><Relationship Id="rId2" Type="http://schemas.openxmlformats.org/officeDocument/2006/relationships/slideLayout" Target="../slideLayouts/slideLayout53.xml"/><Relationship Id="rId1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5.xml"/><Relationship Id="rId9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418623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i="0" baseline="0">
                <a:solidFill>
                  <a:schemeClr val="tx1"/>
                </a:solidFill>
                <a:latin typeface="Arial" charset="0"/>
              </a:defRPr>
            </a:lvl1pPr>
          </a:lstStyle>
          <a:p>
            <a:fld id="{10E8C3B5-5077-4299-903F-C28E80FE1876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i="0" baseline="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i="0" baseline="0">
                <a:solidFill>
                  <a:schemeClr val="tx1"/>
                </a:solidFill>
                <a:latin typeface="Arial" charset="0"/>
              </a:defRPr>
            </a:lvl1pPr>
          </a:lstStyle>
          <a:p>
            <a:fld id="{6BFC3155-B0DC-4401-9BCF-0BCB10730FE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4562475" y="0"/>
            <a:ext cx="431800" cy="6858000"/>
          </a:xfrm>
          <a:prstGeom prst="rect">
            <a:avLst/>
          </a:prstGeom>
          <a:gradFill rotWithShape="1">
            <a:gsLst>
              <a:gs pos="0">
                <a:schemeClr val="bg1">
                  <a:gamma/>
                  <a:shade val="53333"/>
                  <a:invGamma/>
                  <a:alpha val="41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1035" name="Line 11"/>
          <p:cNvSpPr>
            <a:spLocks noChangeShapeType="1"/>
          </p:cNvSpPr>
          <p:nvPr/>
        </p:nvSpPr>
        <p:spPr bwMode="auto">
          <a:xfrm>
            <a:off x="539750" y="0"/>
            <a:ext cx="0" cy="6858000"/>
          </a:xfrm>
          <a:prstGeom prst="line">
            <a:avLst/>
          </a:prstGeom>
          <a:noFill/>
          <a:ln w="9525">
            <a:solidFill>
              <a:srgbClr val="FF505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1036" name="Line 12"/>
          <p:cNvSpPr>
            <a:spLocks noChangeShapeType="1"/>
          </p:cNvSpPr>
          <p:nvPr/>
        </p:nvSpPr>
        <p:spPr bwMode="auto">
          <a:xfrm>
            <a:off x="8604250" y="0"/>
            <a:ext cx="0" cy="6858000"/>
          </a:xfrm>
          <a:prstGeom prst="line">
            <a:avLst/>
          </a:prstGeom>
          <a:noFill/>
          <a:ln w="9525">
            <a:solidFill>
              <a:srgbClr val="FF505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4538663" y="719138"/>
            <a:ext cx="60325" cy="533400"/>
            <a:chOff x="2864" y="452"/>
            <a:chExt cx="38" cy="336"/>
          </a:xfrm>
        </p:grpSpPr>
        <p:sp>
          <p:nvSpPr>
            <p:cNvPr id="1045" name="Oval 21"/>
            <p:cNvSpPr>
              <a:spLocks noChangeArrowheads="1"/>
            </p:cNvSpPr>
            <p:nvPr userDrawn="1"/>
          </p:nvSpPr>
          <p:spPr bwMode="auto">
            <a:xfrm>
              <a:off x="2864" y="751"/>
              <a:ext cx="38" cy="37"/>
            </a:xfrm>
            <a:prstGeom prst="ellipse">
              <a:avLst/>
            </a:prstGeom>
            <a:solidFill>
              <a:srgbClr val="333333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046" name="Oval 22"/>
            <p:cNvSpPr>
              <a:spLocks noChangeArrowheads="1"/>
            </p:cNvSpPr>
            <p:nvPr userDrawn="1"/>
          </p:nvSpPr>
          <p:spPr bwMode="auto">
            <a:xfrm>
              <a:off x="2864" y="452"/>
              <a:ext cx="38" cy="37"/>
            </a:xfrm>
            <a:prstGeom prst="ellipse">
              <a:avLst/>
            </a:prstGeom>
            <a:solidFill>
              <a:srgbClr val="333333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solidFill>
                  <a:srgbClr val="000000"/>
                </a:solidFill>
              </a:endParaRPr>
            </a:p>
          </p:txBody>
        </p:sp>
        <p:grpSp>
          <p:nvGrpSpPr>
            <p:cNvPr id="3" name="Group 17"/>
            <p:cNvGrpSpPr>
              <a:grpSpLocks/>
            </p:cNvGrpSpPr>
            <p:nvPr userDrawn="1"/>
          </p:nvGrpSpPr>
          <p:grpSpPr bwMode="auto">
            <a:xfrm>
              <a:off x="2870" y="468"/>
              <a:ext cx="27" cy="308"/>
              <a:chOff x="2870" y="630"/>
              <a:chExt cx="27" cy="398"/>
            </a:xfrm>
          </p:grpSpPr>
          <p:sp>
            <p:nvSpPr>
              <p:cNvPr id="1039" name="AutoShape 15"/>
              <p:cNvSpPr>
                <a:spLocks noChangeArrowheads="1"/>
              </p:cNvSpPr>
              <p:nvPr userDrawn="1"/>
            </p:nvSpPr>
            <p:spPr bwMode="auto">
              <a:xfrm>
                <a:off x="2870" y="630"/>
                <a:ext cx="27" cy="187"/>
              </a:xfrm>
              <a:prstGeom prst="flowChartAlternateProcess">
                <a:avLst/>
              </a:prstGeom>
              <a:gradFill rotWithShape="1">
                <a:gsLst>
                  <a:gs pos="0">
                    <a:srgbClr val="B2B2B2">
                      <a:gamma/>
                      <a:shade val="0"/>
                      <a:invGamma/>
                    </a:srgbClr>
                  </a:gs>
                  <a:gs pos="50000">
                    <a:srgbClr val="B2B2B2"/>
                  </a:gs>
                  <a:gs pos="100000">
                    <a:srgbClr val="B2B2B2">
                      <a:gamma/>
                      <a:shade val="0"/>
                      <a:invGamma/>
                    </a:srgbClr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>
                <a:outerShdw dist="17961" dir="2700000" algn="ctr" rotWithShape="0">
                  <a:srgbClr val="5F5F5F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1040" name="AutoShape 16"/>
              <p:cNvSpPr>
                <a:spLocks noChangeArrowheads="1"/>
              </p:cNvSpPr>
              <p:nvPr userDrawn="1"/>
            </p:nvSpPr>
            <p:spPr bwMode="auto">
              <a:xfrm>
                <a:off x="2870" y="841"/>
                <a:ext cx="27" cy="187"/>
              </a:xfrm>
              <a:prstGeom prst="flowChartAlternateProcess">
                <a:avLst/>
              </a:prstGeom>
              <a:gradFill rotWithShape="1">
                <a:gsLst>
                  <a:gs pos="0">
                    <a:srgbClr val="B2B2B2">
                      <a:gamma/>
                      <a:shade val="0"/>
                      <a:invGamma/>
                    </a:srgbClr>
                  </a:gs>
                  <a:gs pos="50000">
                    <a:srgbClr val="B2B2B2"/>
                  </a:gs>
                  <a:gs pos="100000">
                    <a:srgbClr val="B2B2B2">
                      <a:gamma/>
                      <a:shade val="0"/>
                      <a:invGamma/>
                    </a:srgbClr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>
                <a:outerShdw dist="17961" dir="2700000" algn="ctr" rotWithShape="0">
                  <a:srgbClr val="5F5F5F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endParaRPr lang="ru-RU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4" name="Group 24"/>
          <p:cNvGrpSpPr>
            <a:grpSpLocks/>
          </p:cNvGrpSpPr>
          <p:nvPr/>
        </p:nvGrpSpPr>
        <p:grpSpPr bwMode="auto">
          <a:xfrm>
            <a:off x="4533900" y="5705475"/>
            <a:ext cx="60325" cy="533400"/>
            <a:chOff x="2864" y="452"/>
            <a:chExt cx="38" cy="336"/>
          </a:xfrm>
        </p:grpSpPr>
        <p:sp>
          <p:nvSpPr>
            <p:cNvPr id="1049" name="Oval 25"/>
            <p:cNvSpPr>
              <a:spLocks noChangeArrowheads="1"/>
            </p:cNvSpPr>
            <p:nvPr userDrawn="1"/>
          </p:nvSpPr>
          <p:spPr bwMode="auto">
            <a:xfrm>
              <a:off x="2864" y="751"/>
              <a:ext cx="38" cy="37"/>
            </a:xfrm>
            <a:prstGeom prst="ellipse">
              <a:avLst/>
            </a:prstGeom>
            <a:solidFill>
              <a:srgbClr val="333333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050" name="Oval 26"/>
            <p:cNvSpPr>
              <a:spLocks noChangeArrowheads="1"/>
            </p:cNvSpPr>
            <p:nvPr userDrawn="1"/>
          </p:nvSpPr>
          <p:spPr bwMode="auto">
            <a:xfrm>
              <a:off x="2864" y="452"/>
              <a:ext cx="38" cy="37"/>
            </a:xfrm>
            <a:prstGeom prst="ellipse">
              <a:avLst/>
            </a:prstGeom>
            <a:solidFill>
              <a:srgbClr val="333333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solidFill>
                  <a:srgbClr val="000000"/>
                </a:solidFill>
              </a:endParaRPr>
            </a:p>
          </p:txBody>
        </p:sp>
        <p:grpSp>
          <p:nvGrpSpPr>
            <p:cNvPr id="5" name="Group 27"/>
            <p:cNvGrpSpPr>
              <a:grpSpLocks/>
            </p:cNvGrpSpPr>
            <p:nvPr userDrawn="1"/>
          </p:nvGrpSpPr>
          <p:grpSpPr bwMode="auto">
            <a:xfrm>
              <a:off x="2870" y="468"/>
              <a:ext cx="27" cy="308"/>
              <a:chOff x="2870" y="630"/>
              <a:chExt cx="27" cy="398"/>
            </a:xfrm>
          </p:grpSpPr>
          <p:sp>
            <p:nvSpPr>
              <p:cNvPr id="1052" name="AutoShape 28"/>
              <p:cNvSpPr>
                <a:spLocks noChangeArrowheads="1"/>
              </p:cNvSpPr>
              <p:nvPr userDrawn="1"/>
            </p:nvSpPr>
            <p:spPr bwMode="auto">
              <a:xfrm>
                <a:off x="2870" y="630"/>
                <a:ext cx="27" cy="187"/>
              </a:xfrm>
              <a:prstGeom prst="flowChartAlternateProcess">
                <a:avLst/>
              </a:prstGeom>
              <a:gradFill rotWithShape="1">
                <a:gsLst>
                  <a:gs pos="0">
                    <a:srgbClr val="B2B2B2">
                      <a:gamma/>
                      <a:shade val="0"/>
                      <a:invGamma/>
                    </a:srgbClr>
                  </a:gs>
                  <a:gs pos="50000">
                    <a:srgbClr val="B2B2B2"/>
                  </a:gs>
                  <a:gs pos="100000">
                    <a:srgbClr val="B2B2B2">
                      <a:gamma/>
                      <a:shade val="0"/>
                      <a:invGamma/>
                    </a:srgbClr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>
                <a:outerShdw dist="17961" dir="2700000" algn="ctr" rotWithShape="0">
                  <a:srgbClr val="5F5F5F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1053" name="AutoShape 29"/>
              <p:cNvSpPr>
                <a:spLocks noChangeArrowheads="1"/>
              </p:cNvSpPr>
              <p:nvPr userDrawn="1"/>
            </p:nvSpPr>
            <p:spPr bwMode="auto">
              <a:xfrm>
                <a:off x="2870" y="841"/>
                <a:ext cx="27" cy="187"/>
              </a:xfrm>
              <a:prstGeom prst="flowChartAlternateProcess">
                <a:avLst/>
              </a:prstGeom>
              <a:gradFill rotWithShape="1">
                <a:gsLst>
                  <a:gs pos="0">
                    <a:srgbClr val="B2B2B2">
                      <a:gamma/>
                      <a:shade val="0"/>
                      <a:invGamma/>
                    </a:srgbClr>
                  </a:gs>
                  <a:gs pos="50000">
                    <a:srgbClr val="B2B2B2"/>
                  </a:gs>
                  <a:gs pos="100000">
                    <a:srgbClr val="B2B2B2">
                      <a:gamma/>
                      <a:shade val="0"/>
                      <a:invGamma/>
                    </a:srgbClr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>
                <a:outerShdw dist="17961" dir="2700000" algn="ctr" rotWithShape="0">
                  <a:srgbClr val="5F5F5F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endParaRPr lang="ru-RU">
                  <a:solidFill>
                    <a:srgbClr val="000000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xmlns="" val="3363193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transition spd="med">
    <p:pull dir="r"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i="1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 i="1">
          <a:solidFill>
            <a:schemeClr val="accent2"/>
          </a:solidFill>
          <a:latin typeface="Comic Sans MS" pitchFamily="66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 i="1">
          <a:solidFill>
            <a:schemeClr val="accent2"/>
          </a:solidFill>
          <a:latin typeface="Comic Sans MS" pitchFamily="66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 i="1">
          <a:solidFill>
            <a:schemeClr val="accent2"/>
          </a:solidFill>
          <a:latin typeface="Comic Sans MS" pitchFamily="66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 i="1">
          <a:solidFill>
            <a:schemeClr val="accent2"/>
          </a:solidFill>
          <a:latin typeface="Comic Sans MS" pitchFamily="66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 i="1">
          <a:solidFill>
            <a:schemeClr val="accent2"/>
          </a:solidFill>
          <a:latin typeface="Comic Sans MS" pitchFamily="66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 i="1">
          <a:solidFill>
            <a:schemeClr val="accent2"/>
          </a:solidFill>
          <a:latin typeface="Comic Sans MS" pitchFamily="66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 i="1">
          <a:solidFill>
            <a:schemeClr val="accent2"/>
          </a:solidFill>
          <a:latin typeface="Comic Sans MS" pitchFamily="66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 i="1">
          <a:solidFill>
            <a:schemeClr val="accent2"/>
          </a:solidFill>
          <a:latin typeface="Comic Sans MS" pitchFamily="66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ü"/>
        <a:defRPr sz="3200" i="1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i="1">
          <a:solidFill>
            <a:schemeClr val="accent2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i="1">
          <a:solidFill>
            <a:schemeClr val="accent2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i="1">
          <a:solidFill>
            <a:schemeClr val="accent2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i="1">
          <a:solidFill>
            <a:schemeClr val="accent2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i="1">
          <a:solidFill>
            <a:schemeClr val="accent2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i="1">
          <a:solidFill>
            <a:schemeClr val="accent2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i="1">
          <a:solidFill>
            <a:schemeClr val="accent2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i="1">
          <a:solidFill>
            <a:schemeClr val="accent2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E8C3B5-5077-4299-903F-C28E80FE187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C3155-B0DC-4401-9BCF-0BCB10730FE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25888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pattFill prst="lgGrid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418623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i="0" baseline="0">
                <a:solidFill>
                  <a:schemeClr val="tx1"/>
                </a:solidFill>
                <a:latin typeface="Arial" charset="0"/>
              </a:defRPr>
            </a:lvl1pPr>
          </a:lstStyle>
          <a:p>
            <a:fld id="{10E8C3B5-5077-4299-903F-C28E80FE1876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i="0" baseline="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i="0" baseline="0">
                <a:solidFill>
                  <a:schemeClr val="tx1"/>
                </a:solidFill>
                <a:latin typeface="Arial" charset="0"/>
              </a:defRPr>
            </a:lvl1pPr>
          </a:lstStyle>
          <a:p>
            <a:fld id="{6BFC3155-B0DC-4401-9BCF-0BCB10730FE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4562475" y="0"/>
            <a:ext cx="431800" cy="6858000"/>
          </a:xfrm>
          <a:prstGeom prst="rect">
            <a:avLst/>
          </a:prstGeom>
          <a:gradFill rotWithShape="1">
            <a:gsLst>
              <a:gs pos="0">
                <a:schemeClr val="bg1">
                  <a:gamma/>
                  <a:shade val="53333"/>
                  <a:invGamma/>
                  <a:alpha val="41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1035" name="Line 11"/>
          <p:cNvSpPr>
            <a:spLocks noChangeShapeType="1"/>
          </p:cNvSpPr>
          <p:nvPr/>
        </p:nvSpPr>
        <p:spPr bwMode="auto">
          <a:xfrm>
            <a:off x="539750" y="0"/>
            <a:ext cx="0" cy="6858000"/>
          </a:xfrm>
          <a:prstGeom prst="line">
            <a:avLst/>
          </a:prstGeom>
          <a:noFill/>
          <a:ln w="9525">
            <a:solidFill>
              <a:srgbClr val="FF505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1036" name="Line 12"/>
          <p:cNvSpPr>
            <a:spLocks noChangeShapeType="1"/>
          </p:cNvSpPr>
          <p:nvPr/>
        </p:nvSpPr>
        <p:spPr bwMode="auto">
          <a:xfrm>
            <a:off x="8604250" y="0"/>
            <a:ext cx="0" cy="6858000"/>
          </a:xfrm>
          <a:prstGeom prst="line">
            <a:avLst/>
          </a:prstGeom>
          <a:noFill/>
          <a:ln w="9525">
            <a:solidFill>
              <a:srgbClr val="FF505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4538663" y="719138"/>
            <a:ext cx="60325" cy="533400"/>
            <a:chOff x="2864" y="452"/>
            <a:chExt cx="38" cy="336"/>
          </a:xfrm>
        </p:grpSpPr>
        <p:sp>
          <p:nvSpPr>
            <p:cNvPr id="1045" name="Oval 21"/>
            <p:cNvSpPr>
              <a:spLocks noChangeArrowheads="1"/>
            </p:cNvSpPr>
            <p:nvPr userDrawn="1"/>
          </p:nvSpPr>
          <p:spPr bwMode="auto">
            <a:xfrm>
              <a:off x="2864" y="751"/>
              <a:ext cx="38" cy="37"/>
            </a:xfrm>
            <a:prstGeom prst="ellipse">
              <a:avLst/>
            </a:prstGeom>
            <a:solidFill>
              <a:srgbClr val="333333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046" name="Oval 22"/>
            <p:cNvSpPr>
              <a:spLocks noChangeArrowheads="1"/>
            </p:cNvSpPr>
            <p:nvPr userDrawn="1"/>
          </p:nvSpPr>
          <p:spPr bwMode="auto">
            <a:xfrm>
              <a:off x="2864" y="452"/>
              <a:ext cx="38" cy="37"/>
            </a:xfrm>
            <a:prstGeom prst="ellipse">
              <a:avLst/>
            </a:prstGeom>
            <a:solidFill>
              <a:srgbClr val="333333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solidFill>
                  <a:srgbClr val="000000"/>
                </a:solidFill>
              </a:endParaRPr>
            </a:p>
          </p:txBody>
        </p:sp>
        <p:grpSp>
          <p:nvGrpSpPr>
            <p:cNvPr id="3" name="Group 17"/>
            <p:cNvGrpSpPr>
              <a:grpSpLocks/>
            </p:cNvGrpSpPr>
            <p:nvPr userDrawn="1"/>
          </p:nvGrpSpPr>
          <p:grpSpPr bwMode="auto">
            <a:xfrm>
              <a:off x="2870" y="468"/>
              <a:ext cx="27" cy="308"/>
              <a:chOff x="2870" y="630"/>
              <a:chExt cx="27" cy="398"/>
            </a:xfrm>
          </p:grpSpPr>
          <p:sp>
            <p:nvSpPr>
              <p:cNvPr id="1039" name="AutoShape 15"/>
              <p:cNvSpPr>
                <a:spLocks noChangeArrowheads="1"/>
              </p:cNvSpPr>
              <p:nvPr userDrawn="1"/>
            </p:nvSpPr>
            <p:spPr bwMode="auto">
              <a:xfrm>
                <a:off x="2870" y="630"/>
                <a:ext cx="27" cy="187"/>
              </a:xfrm>
              <a:prstGeom prst="flowChartAlternateProcess">
                <a:avLst/>
              </a:prstGeom>
              <a:gradFill rotWithShape="1">
                <a:gsLst>
                  <a:gs pos="0">
                    <a:srgbClr val="B2B2B2">
                      <a:gamma/>
                      <a:shade val="0"/>
                      <a:invGamma/>
                    </a:srgbClr>
                  </a:gs>
                  <a:gs pos="50000">
                    <a:srgbClr val="B2B2B2"/>
                  </a:gs>
                  <a:gs pos="100000">
                    <a:srgbClr val="B2B2B2">
                      <a:gamma/>
                      <a:shade val="0"/>
                      <a:invGamma/>
                    </a:srgbClr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>
                <a:outerShdw dist="17961" dir="2700000" algn="ctr" rotWithShape="0">
                  <a:srgbClr val="5F5F5F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1040" name="AutoShape 16"/>
              <p:cNvSpPr>
                <a:spLocks noChangeArrowheads="1"/>
              </p:cNvSpPr>
              <p:nvPr userDrawn="1"/>
            </p:nvSpPr>
            <p:spPr bwMode="auto">
              <a:xfrm>
                <a:off x="2870" y="841"/>
                <a:ext cx="27" cy="187"/>
              </a:xfrm>
              <a:prstGeom prst="flowChartAlternateProcess">
                <a:avLst/>
              </a:prstGeom>
              <a:gradFill rotWithShape="1">
                <a:gsLst>
                  <a:gs pos="0">
                    <a:srgbClr val="B2B2B2">
                      <a:gamma/>
                      <a:shade val="0"/>
                      <a:invGamma/>
                    </a:srgbClr>
                  </a:gs>
                  <a:gs pos="50000">
                    <a:srgbClr val="B2B2B2"/>
                  </a:gs>
                  <a:gs pos="100000">
                    <a:srgbClr val="B2B2B2">
                      <a:gamma/>
                      <a:shade val="0"/>
                      <a:invGamma/>
                    </a:srgbClr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>
                <a:outerShdw dist="17961" dir="2700000" algn="ctr" rotWithShape="0">
                  <a:srgbClr val="5F5F5F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endParaRPr lang="ru-RU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4" name="Group 24"/>
          <p:cNvGrpSpPr>
            <a:grpSpLocks/>
          </p:cNvGrpSpPr>
          <p:nvPr/>
        </p:nvGrpSpPr>
        <p:grpSpPr bwMode="auto">
          <a:xfrm>
            <a:off x="4533900" y="5705475"/>
            <a:ext cx="60325" cy="533400"/>
            <a:chOff x="2864" y="452"/>
            <a:chExt cx="38" cy="336"/>
          </a:xfrm>
        </p:grpSpPr>
        <p:sp>
          <p:nvSpPr>
            <p:cNvPr id="1049" name="Oval 25"/>
            <p:cNvSpPr>
              <a:spLocks noChangeArrowheads="1"/>
            </p:cNvSpPr>
            <p:nvPr userDrawn="1"/>
          </p:nvSpPr>
          <p:spPr bwMode="auto">
            <a:xfrm>
              <a:off x="2864" y="751"/>
              <a:ext cx="38" cy="37"/>
            </a:xfrm>
            <a:prstGeom prst="ellipse">
              <a:avLst/>
            </a:prstGeom>
            <a:solidFill>
              <a:srgbClr val="333333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050" name="Oval 26"/>
            <p:cNvSpPr>
              <a:spLocks noChangeArrowheads="1"/>
            </p:cNvSpPr>
            <p:nvPr userDrawn="1"/>
          </p:nvSpPr>
          <p:spPr bwMode="auto">
            <a:xfrm>
              <a:off x="2864" y="452"/>
              <a:ext cx="38" cy="37"/>
            </a:xfrm>
            <a:prstGeom prst="ellipse">
              <a:avLst/>
            </a:prstGeom>
            <a:solidFill>
              <a:srgbClr val="333333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solidFill>
                  <a:srgbClr val="000000"/>
                </a:solidFill>
              </a:endParaRPr>
            </a:p>
          </p:txBody>
        </p:sp>
        <p:grpSp>
          <p:nvGrpSpPr>
            <p:cNvPr id="5" name="Group 27"/>
            <p:cNvGrpSpPr>
              <a:grpSpLocks/>
            </p:cNvGrpSpPr>
            <p:nvPr userDrawn="1"/>
          </p:nvGrpSpPr>
          <p:grpSpPr bwMode="auto">
            <a:xfrm>
              <a:off x="2870" y="468"/>
              <a:ext cx="27" cy="308"/>
              <a:chOff x="2870" y="630"/>
              <a:chExt cx="27" cy="398"/>
            </a:xfrm>
          </p:grpSpPr>
          <p:sp>
            <p:nvSpPr>
              <p:cNvPr id="1052" name="AutoShape 28"/>
              <p:cNvSpPr>
                <a:spLocks noChangeArrowheads="1"/>
              </p:cNvSpPr>
              <p:nvPr userDrawn="1"/>
            </p:nvSpPr>
            <p:spPr bwMode="auto">
              <a:xfrm>
                <a:off x="2870" y="630"/>
                <a:ext cx="27" cy="187"/>
              </a:xfrm>
              <a:prstGeom prst="flowChartAlternateProcess">
                <a:avLst/>
              </a:prstGeom>
              <a:gradFill rotWithShape="1">
                <a:gsLst>
                  <a:gs pos="0">
                    <a:srgbClr val="B2B2B2">
                      <a:gamma/>
                      <a:shade val="0"/>
                      <a:invGamma/>
                    </a:srgbClr>
                  </a:gs>
                  <a:gs pos="50000">
                    <a:srgbClr val="B2B2B2"/>
                  </a:gs>
                  <a:gs pos="100000">
                    <a:srgbClr val="B2B2B2">
                      <a:gamma/>
                      <a:shade val="0"/>
                      <a:invGamma/>
                    </a:srgbClr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>
                <a:outerShdw dist="17961" dir="2700000" algn="ctr" rotWithShape="0">
                  <a:srgbClr val="5F5F5F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1053" name="AutoShape 29"/>
              <p:cNvSpPr>
                <a:spLocks noChangeArrowheads="1"/>
              </p:cNvSpPr>
              <p:nvPr userDrawn="1"/>
            </p:nvSpPr>
            <p:spPr bwMode="auto">
              <a:xfrm>
                <a:off x="2870" y="841"/>
                <a:ext cx="27" cy="187"/>
              </a:xfrm>
              <a:prstGeom prst="flowChartAlternateProcess">
                <a:avLst/>
              </a:prstGeom>
              <a:gradFill rotWithShape="1">
                <a:gsLst>
                  <a:gs pos="0">
                    <a:srgbClr val="B2B2B2">
                      <a:gamma/>
                      <a:shade val="0"/>
                      <a:invGamma/>
                    </a:srgbClr>
                  </a:gs>
                  <a:gs pos="50000">
                    <a:srgbClr val="B2B2B2"/>
                  </a:gs>
                  <a:gs pos="100000">
                    <a:srgbClr val="B2B2B2">
                      <a:gamma/>
                      <a:shade val="0"/>
                      <a:invGamma/>
                    </a:srgbClr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>
                <a:outerShdw dist="17961" dir="2700000" algn="ctr" rotWithShape="0">
                  <a:srgbClr val="5F5F5F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endParaRPr lang="ru-RU">
                  <a:solidFill>
                    <a:srgbClr val="000000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="" xmlns:p14="http://schemas.microsoft.com/office/powerpoint/2010/main" val="3363193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</p:sldLayoutIdLst>
  <p:transition spd="med">
    <p:pull dir="r"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i="1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 i="1">
          <a:solidFill>
            <a:schemeClr val="accent2"/>
          </a:solidFill>
          <a:latin typeface="Comic Sans MS" pitchFamily="66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 i="1">
          <a:solidFill>
            <a:schemeClr val="accent2"/>
          </a:solidFill>
          <a:latin typeface="Comic Sans MS" pitchFamily="66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 i="1">
          <a:solidFill>
            <a:schemeClr val="accent2"/>
          </a:solidFill>
          <a:latin typeface="Comic Sans MS" pitchFamily="66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 i="1">
          <a:solidFill>
            <a:schemeClr val="accent2"/>
          </a:solidFill>
          <a:latin typeface="Comic Sans MS" pitchFamily="66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 i="1">
          <a:solidFill>
            <a:schemeClr val="accent2"/>
          </a:solidFill>
          <a:latin typeface="Comic Sans MS" pitchFamily="66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 i="1">
          <a:solidFill>
            <a:schemeClr val="accent2"/>
          </a:solidFill>
          <a:latin typeface="Comic Sans MS" pitchFamily="66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 i="1">
          <a:solidFill>
            <a:schemeClr val="accent2"/>
          </a:solidFill>
          <a:latin typeface="Comic Sans MS" pitchFamily="66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 i="1">
          <a:solidFill>
            <a:schemeClr val="accent2"/>
          </a:solidFill>
          <a:latin typeface="Comic Sans MS" pitchFamily="66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ü"/>
        <a:defRPr sz="3200" i="1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i="1">
          <a:solidFill>
            <a:schemeClr val="accent2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i="1">
          <a:solidFill>
            <a:schemeClr val="accent2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i="1">
          <a:solidFill>
            <a:schemeClr val="accent2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i="1">
          <a:solidFill>
            <a:schemeClr val="accent2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i="1">
          <a:solidFill>
            <a:schemeClr val="accent2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i="1">
          <a:solidFill>
            <a:schemeClr val="accent2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i="1">
          <a:solidFill>
            <a:schemeClr val="accent2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i="1">
          <a:solidFill>
            <a:schemeClr val="accent2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E8C3B5-5077-4299-903F-C28E80FE187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C3155-B0DC-4401-9BCF-0BCB10730FE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25888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9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1296988" y="296863"/>
            <a:ext cx="7559675" cy="900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1296988" y="1631950"/>
            <a:ext cx="7559675" cy="4859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</p:sldLayoutIdLst>
  <p:transition spd="med">
    <p:pull dir="r"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rgbClr val="006600"/>
          </a:solidFill>
          <a:latin typeface="Book Antiqua" pitchFamily="18" charset="0"/>
          <a:ea typeface="+mj-ea"/>
          <a:cs typeface="Arial" pitchFamily="34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6600"/>
          </a:solidFill>
          <a:latin typeface="Book Antiqua" pitchFamily="18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6600"/>
          </a:solidFill>
          <a:latin typeface="Book Antiqua" pitchFamily="18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6600"/>
          </a:solidFill>
          <a:latin typeface="Book Antiqua" pitchFamily="18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6600"/>
          </a:solidFill>
          <a:latin typeface="Book Antiqua" pitchFamily="18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7375E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7375E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7375E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7375E"/>
          </a:solidFill>
          <a:latin typeface="Arial" charset="0"/>
          <a:cs typeface="Arial" charset="0"/>
        </a:defRPr>
      </a:lvl9pPr>
    </p:titleStyle>
    <p:bodyStyle>
      <a:lvl1pPr marL="342900" indent="15875" algn="l" rtl="0" eaLnBrk="1" fontAlgn="base" hangingPunct="1">
        <a:spcBef>
          <a:spcPct val="20000"/>
        </a:spcBef>
        <a:spcAft>
          <a:spcPct val="0"/>
        </a:spcAft>
        <a:buFont typeface="Wingdings 2" pitchFamily="18" charset="2"/>
        <a:buChar char="·"/>
        <a:defRPr sz="2800" kern="1200">
          <a:solidFill>
            <a:srgbClr val="006600"/>
          </a:solidFill>
          <a:latin typeface="Book Antiqua" pitchFamily="18" charset="0"/>
          <a:ea typeface="+mn-ea"/>
          <a:cs typeface="Arial" pitchFamily="34" charset="0"/>
        </a:defRPr>
      </a:lvl1pPr>
      <a:lvl2pPr marL="358775" indent="250825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400" kern="1200">
          <a:solidFill>
            <a:srgbClr val="006600"/>
          </a:solidFill>
          <a:latin typeface="Book Antiqua" pitchFamily="18" charset="0"/>
          <a:ea typeface="+mn-ea"/>
          <a:cs typeface="Arial" pitchFamily="34" charset="0"/>
        </a:defRPr>
      </a:lvl2pPr>
      <a:lvl3pPr marL="719138" indent="179388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000" kern="1200">
          <a:solidFill>
            <a:srgbClr val="006600"/>
          </a:solidFill>
          <a:latin typeface="Book Antiqua" pitchFamily="18" charset="0"/>
          <a:ea typeface="+mn-ea"/>
          <a:cs typeface="Arial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rgbClr val="17375E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rgbClr val="17375E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3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3.x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3.xml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3.xml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3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3.xml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3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slideLayout" Target="../slideLayouts/slideLayout33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7.png"/><Relationship Id="rId4" Type="http://schemas.openxmlformats.org/officeDocument/2006/relationships/image" Target="../media/image6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slideLayout" Target="../slideLayouts/slideLayout3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0"/>
            <a:ext cx="7143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Графический диктант.  Да __  НЕТ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 bwMode="auto">
          <a:xfrm rot="5400000" flipH="1" flipV="1">
            <a:off x="6179355" y="107157"/>
            <a:ext cx="428628" cy="21431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Прямая соединительная линия 5"/>
          <p:cNvCxnSpPr/>
          <p:nvPr/>
        </p:nvCxnSpPr>
        <p:spPr bwMode="auto">
          <a:xfrm rot="16200000" flipH="1">
            <a:off x="6393669" y="107157"/>
            <a:ext cx="428628" cy="21431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Прямоугольник 9"/>
          <p:cNvSpPr/>
          <p:nvPr/>
        </p:nvSpPr>
        <p:spPr>
          <a:xfrm>
            <a:off x="0" y="533192"/>
            <a:ext cx="9144000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Числа, которые перемножают, называются множителями. </a:t>
            </a:r>
          </a:p>
          <a:p>
            <a:pPr marL="342900" indent="-342900">
              <a:buAutoNum type="arabicPeriod"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Произведение 5 • 37 и 37 • 5 не равны одному и тому же числу. </a:t>
            </a:r>
          </a:p>
          <a:p>
            <a:pPr marL="342900" indent="-342900">
              <a:buAutoNum type="arabicPeriod"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Если один из множителей равен 0, то произведение равно 0.</a:t>
            </a:r>
          </a:p>
          <a:p>
            <a:pPr marL="342900" indent="-342900">
              <a:buAutoNum type="arabicPeriod"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Чтобы найти неизвестный множитель надо произведение разделить на известный множитель. </a:t>
            </a:r>
          </a:p>
          <a:p>
            <a:pPr marL="342900" indent="-342900">
              <a:buAutoNum type="arabicPeriod"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Равенство </a:t>
            </a:r>
            <a:r>
              <a:rPr lang="ru-RU" sz="2600" b="1" dirty="0" err="1" smtClean="0">
                <a:latin typeface="Times New Roman" pitchFamily="18" charset="0"/>
                <a:cs typeface="Times New Roman" pitchFamily="18" charset="0"/>
              </a:rPr>
              <a:t>ab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ru-RU" sz="2600" b="1" dirty="0" err="1" smtClean="0">
                <a:latin typeface="Times New Roman" pitchFamily="18" charset="0"/>
                <a:cs typeface="Times New Roman" pitchFamily="18" charset="0"/>
              </a:rPr>
              <a:t>ba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выражает сочетательное свойство </a:t>
            </a:r>
          </a:p>
          <a:p>
            <a:pPr marL="342900" indent="-342900">
              <a:buAutoNum type="arabicPeriod"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Если один из множителей увеличить в 5 раз, то произведение увеличится в 5 раз. </a:t>
            </a:r>
          </a:p>
          <a:p>
            <a:pPr marL="342900" indent="-342900">
              <a:buAutoNum type="arabicPeriod"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sz="2600" b="1" dirty="0" err="1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– любое натуральное число и с = 1, то </a:t>
            </a:r>
            <a:r>
              <a:rPr lang="ru-RU" sz="2600" b="1" dirty="0" err="1" smtClean="0">
                <a:latin typeface="Times New Roman" pitchFamily="18" charset="0"/>
                <a:cs typeface="Times New Roman" pitchFamily="18" charset="0"/>
              </a:rPr>
              <a:t>bc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ru-RU" sz="2600" b="1" dirty="0" err="1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342900" indent="-342900">
              <a:buAutoNum type="arabicPeriod"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Равенство 13 • </a:t>
            </a:r>
            <a:r>
              <a:rPr lang="ru-RU" sz="2600" b="1" dirty="0" err="1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= 0 верно при любом значении </a:t>
            </a:r>
            <a:r>
              <a:rPr lang="ru-RU" sz="2600" b="1" dirty="0" err="1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342900" indent="-342900">
              <a:buAutoNum type="arabicPeriod"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В выражении (</a:t>
            </a:r>
            <a:r>
              <a:rPr lang="ru-RU" sz="2600" b="1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+ 5) (</a:t>
            </a:r>
            <a:r>
              <a:rPr lang="ru-RU" sz="2600" b="1" dirty="0" err="1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+ 1) первым множителем является (</a:t>
            </a:r>
            <a:r>
              <a:rPr lang="ru-RU" sz="2600" b="1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+ 5). 10.– Произведение 20 • 30 больше произведения 23 • 35 </a:t>
            </a:r>
            <a:endParaRPr lang="ru-RU" sz="2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5" dur="10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43042" y="357166"/>
            <a:ext cx="400141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/>
              <a:t>Физкультминутка</a:t>
            </a:r>
            <a:endParaRPr lang="ru-RU" sz="3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1214422"/>
            <a:ext cx="9144000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Духом вы сильны, но должны быть сильны и телом. </a:t>
            </a:r>
          </a:p>
          <a:p>
            <a:r>
              <a:rPr lang="ru-RU" sz="4800" dirty="0" smtClean="0"/>
              <a:t>Проведем физкультминутку. Неверно - руки вверх; верно - вниз.</a:t>
            </a:r>
            <a:endParaRPr lang="ru-RU" sz="4800" dirty="0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2068" name="Picture 4" descr="http://hdjpg.ru/img/picture/Apr/19/59980845072921617f776fde9a67e081/5.jpg"/>
          <p:cNvPicPr>
            <a:picLocks noChangeAspect="1" noChangeArrowheads="1"/>
          </p:cNvPicPr>
          <p:nvPr/>
        </p:nvPicPr>
        <p:blipFill>
          <a:blip r:embed="rId2" cstate="print"/>
          <a:srcRect l="12036" t="32836" r="1685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857364"/>
            <a:ext cx="19431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53282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0"/>
            <a:ext cx="5072066" cy="1850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032066009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2068" name="Picture 4" descr="http://hdjpg.ru/img/picture/Apr/19/59980845072921617f776fde9a67e081/5.jpg"/>
          <p:cNvPicPr>
            <a:picLocks noChangeAspect="1" noChangeArrowheads="1"/>
          </p:cNvPicPr>
          <p:nvPr/>
        </p:nvPicPr>
        <p:blipFill>
          <a:blip r:embed="rId2" cstate="print"/>
          <a:srcRect l="12036" t="32836" r="1685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714612" y="1785926"/>
            <a:ext cx="19431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54306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-1"/>
            <a:ext cx="9144000" cy="1813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032066009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2068" name="Picture 4" descr="http://hdjpg.ru/img/picture/Apr/19/59980845072921617f776fde9a67e081/5.jpg"/>
          <p:cNvPicPr>
            <a:picLocks noChangeAspect="1" noChangeArrowheads="1"/>
          </p:cNvPicPr>
          <p:nvPr/>
        </p:nvPicPr>
        <p:blipFill>
          <a:blip r:embed="rId2" cstate="print"/>
          <a:srcRect l="12036" t="32836" r="1685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428860" y="2357430"/>
            <a:ext cx="19431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5533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-1"/>
            <a:ext cx="9144000" cy="238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032066009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2068" name="Picture 4" descr="http://hdjpg.ru/img/picture/Apr/19/59980845072921617f776fde9a67e081/5.jpg"/>
          <p:cNvPicPr>
            <a:picLocks noChangeAspect="1" noChangeArrowheads="1"/>
          </p:cNvPicPr>
          <p:nvPr/>
        </p:nvPicPr>
        <p:blipFill>
          <a:blip r:embed="rId2" cstate="print"/>
          <a:srcRect l="12036" t="32836" r="1685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3108" y="2500306"/>
            <a:ext cx="19431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56354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0"/>
            <a:ext cx="9144000" cy="24825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032066009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5840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1609725"/>
            <a:ext cx="9144000" cy="2644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3214678" y="0"/>
            <a:ext cx="27146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/>
              <a:t>Устно:</a:t>
            </a:r>
            <a:endParaRPr lang="ru-RU" sz="4800" b="1" dirty="0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2068" name="Picture 4" descr="http://hdjpg.ru/img/picture/Apr/19/59980845072921617f776fde9a67e081/5.jpg"/>
          <p:cNvPicPr>
            <a:picLocks noChangeAspect="1" noChangeArrowheads="1"/>
          </p:cNvPicPr>
          <p:nvPr/>
        </p:nvPicPr>
        <p:blipFill>
          <a:blip r:embed="rId2" cstate="print"/>
          <a:srcRect l="12036" t="32836" r="1685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2000240"/>
            <a:ext cx="19431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594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-1"/>
            <a:ext cx="9144000" cy="1170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559427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1142984"/>
            <a:ext cx="8986866" cy="824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032066009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2068" name="Picture 4" descr="http://hdjpg.ru/img/picture/Apr/19/59980845072921617f776fde9a67e081/5.jpg"/>
          <p:cNvPicPr>
            <a:picLocks noChangeAspect="1" noChangeArrowheads="1"/>
          </p:cNvPicPr>
          <p:nvPr/>
        </p:nvPicPr>
        <p:blipFill>
          <a:blip r:embed="rId2" cstate="print"/>
          <a:srcRect l="12036" t="32836" r="1685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643174" y="857232"/>
            <a:ext cx="19431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57378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0"/>
            <a:ext cx="9144000" cy="8832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032066009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 bwMode="auto">
          <a:xfrm>
            <a:off x="0" y="642918"/>
            <a:ext cx="428596" cy="621508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i="1" baseline="60000" dirty="0" smtClean="0">
              <a:solidFill>
                <a:schemeClr val="accent2"/>
              </a:solidFill>
              <a:latin typeface="Comic Sans MS" pitchFamily="66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1" u="none" strike="noStrike" cap="none" normalizeH="0" baseline="60000" dirty="0" smtClean="0">
              <a:ln>
                <a:noFill/>
              </a:ln>
              <a:solidFill>
                <a:schemeClr val="accent2"/>
              </a:solidFill>
              <a:effectLst/>
              <a:latin typeface="Comic Sans MS" pitchFamily="66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60000" dirty="0" smtClean="0">
                <a:ln>
                  <a:noFill/>
                </a:ln>
                <a:solidFill>
                  <a:schemeClr val="accent2"/>
                </a:solidFill>
                <a:effectLst/>
                <a:latin typeface="Comic Sans MS" pitchFamily="66" charset="0"/>
              </a:rPr>
              <a:t>1.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i="1" baseline="60000" dirty="0" smtClean="0">
              <a:solidFill>
                <a:schemeClr val="accent2"/>
              </a:solidFill>
              <a:latin typeface="Comic Sans MS" pitchFamily="66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i="1" baseline="60000" dirty="0" smtClean="0">
              <a:solidFill>
                <a:schemeClr val="accent2"/>
              </a:solidFill>
              <a:latin typeface="Comic Sans MS" pitchFamily="66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i="1" baseline="60000" dirty="0" smtClean="0">
              <a:solidFill>
                <a:schemeClr val="accent2"/>
              </a:solidFill>
              <a:latin typeface="Comic Sans MS" pitchFamily="66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i="1" baseline="60000" dirty="0" smtClean="0">
              <a:solidFill>
                <a:schemeClr val="accent2"/>
              </a:solidFill>
              <a:latin typeface="Comic Sans MS" pitchFamily="66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i="1" baseline="60000" dirty="0" smtClean="0">
              <a:solidFill>
                <a:schemeClr val="accent2"/>
              </a:solidFill>
              <a:latin typeface="Comic Sans MS" pitchFamily="66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1" u="none" strike="noStrike" cap="none" normalizeH="0" baseline="60000" dirty="0" smtClean="0">
              <a:ln>
                <a:noFill/>
              </a:ln>
              <a:solidFill>
                <a:schemeClr val="accent2"/>
              </a:solidFill>
              <a:effectLst/>
              <a:latin typeface="Comic Sans MS" pitchFamily="66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i="1" baseline="60000" dirty="0" smtClean="0">
                <a:solidFill>
                  <a:schemeClr val="accent2"/>
                </a:solidFill>
                <a:latin typeface="Comic Sans MS" pitchFamily="66" charset="0"/>
              </a:rPr>
              <a:t>2.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i="1" baseline="60000" dirty="0" smtClean="0">
              <a:solidFill>
                <a:schemeClr val="accent2"/>
              </a:solidFill>
              <a:latin typeface="Comic Sans MS" pitchFamily="66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i="1" baseline="60000" dirty="0" smtClean="0">
              <a:solidFill>
                <a:schemeClr val="accent2"/>
              </a:solidFill>
              <a:latin typeface="Comic Sans MS" pitchFamily="66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i="1" baseline="60000" dirty="0" smtClean="0">
              <a:solidFill>
                <a:schemeClr val="accent2"/>
              </a:solidFill>
              <a:latin typeface="Comic Sans MS" pitchFamily="66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i="1" baseline="60000" dirty="0" smtClean="0">
              <a:solidFill>
                <a:schemeClr val="accent2"/>
              </a:solidFill>
              <a:latin typeface="Comic Sans MS" pitchFamily="66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i="1" baseline="60000" dirty="0" smtClean="0">
              <a:solidFill>
                <a:schemeClr val="accent2"/>
              </a:solidFill>
              <a:latin typeface="Comic Sans MS" pitchFamily="66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i="1" baseline="60000" dirty="0" smtClean="0">
              <a:solidFill>
                <a:schemeClr val="accent2"/>
              </a:solidFill>
              <a:latin typeface="Comic Sans MS" pitchFamily="66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60000" dirty="0" smtClean="0">
                <a:ln>
                  <a:noFill/>
                </a:ln>
                <a:solidFill>
                  <a:schemeClr val="accent2"/>
                </a:solidFill>
                <a:effectLst/>
                <a:latin typeface="Comic Sans MS" pitchFamily="66" charset="0"/>
              </a:rPr>
              <a:t>3.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i="1" baseline="60000" dirty="0" smtClean="0">
              <a:solidFill>
                <a:schemeClr val="accent2"/>
              </a:solidFill>
              <a:latin typeface="Comic Sans MS" pitchFamily="66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i="1" baseline="60000" dirty="0" smtClean="0">
              <a:solidFill>
                <a:schemeClr val="accent2"/>
              </a:solidFill>
              <a:latin typeface="Comic Sans MS" pitchFamily="66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1" u="none" strike="noStrike" cap="none" normalizeH="0" baseline="60000" dirty="0" smtClean="0">
              <a:ln>
                <a:noFill/>
              </a:ln>
              <a:solidFill>
                <a:schemeClr val="accent2"/>
              </a:solidFill>
              <a:effectLst/>
              <a:latin typeface="Comic Sans MS" pitchFamily="66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i="1" baseline="60000" dirty="0" smtClean="0">
              <a:solidFill>
                <a:schemeClr val="accent2"/>
              </a:solidFill>
              <a:latin typeface="Comic Sans MS" pitchFamily="66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1" u="none" strike="noStrike" cap="none" normalizeH="0" baseline="60000" dirty="0" smtClean="0">
              <a:ln>
                <a:noFill/>
              </a:ln>
              <a:solidFill>
                <a:schemeClr val="accent2"/>
              </a:solidFill>
              <a:effectLst/>
              <a:latin typeface="Comic Sans MS" pitchFamily="66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i="1" baseline="60000" dirty="0" smtClean="0">
              <a:solidFill>
                <a:schemeClr val="accent2"/>
              </a:solidFill>
              <a:latin typeface="Comic Sans MS" pitchFamily="66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1" u="none" strike="noStrike" cap="none" normalizeH="0" baseline="60000" dirty="0" smtClean="0">
              <a:ln>
                <a:noFill/>
              </a:ln>
              <a:solidFill>
                <a:schemeClr val="accent2"/>
              </a:solidFill>
              <a:effectLst/>
              <a:latin typeface="Comic Sans MS" pitchFamily="66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i="1" baseline="60000" dirty="0" smtClean="0">
              <a:solidFill>
                <a:schemeClr val="accent2"/>
              </a:solidFill>
              <a:latin typeface="Comic Sans MS" pitchFamily="66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1" u="none" strike="noStrike" cap="none" normalizeH="0" baseline="60000" dirty="0" smtClean="0">
              <a:ln>
                <a:noFill/>
              </a:ln>
              <a:solidFill>
                <a:schemeClr val="accent2"/>
              </a:solidFill>
              <a:effectLst/>
              <a:latin typeface="Comic Sans MS" pitchFamily="66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1" u="none" strike="noStrike" cap="none" normalizeH="0" baseline="60000" dirty="0" smtClean="0">
              <a:ln>
                <a:noFill/>
              </a:ln>
              <a:solidFill>
                <a:schemeClr val="accent2"/>
              </a:solidFill>
              <a:effectLst/>
              <a:latin typeface="Comic Sans MS" pitchFamily="66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i="1" baseline="60000" dirty="0" smtClean="0">
              <a:solidFill>
                <a:schemeClr val="accent2"/>
              </a:solidFill>
              <a:latin typeface="Comic Sans MS" pitchFamily="66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1" u="none" strike="noStrike" cap="none" normalizeH="0" baseline="60000" dirty="0" smtClean="0">
              <a:ln>
                <a:noFill/>
              </a:ln>
              <a:solidFill>
                <a:schemeClr val="accent2"/>
              </a:solidFill>
              <a:effectLst/>
              <a:latin typeface="Comic Sans MS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4572000" y="642918"/>
            <a:ext cx="428596" cy="621508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1" u="none" strike="noStrike" cap="none" normalizeH="0" baseline="60000" dirty="0" smtClean="0">
              <a:ln>
                <a:noFill/>
              </a:ln>
              <a:solidFill>
                <a:schemeClr val="accent2"/>
              </a:solidFill>
              <a:effectLst/>
              <a:latin typeface="Comic Sans MS" pitchFamily="66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800" i="1" baseline="60000" dirty="0" smtClean="0">
              <a:solidFill>
                <a:schemeClr val="accent2"/>
              </a:solidFill>
              <a:latin typeface="Comic Sans MS" pitchFamily="66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800" i="1" baseline="60000" dirty="0" smtClean="0">
                <a:solidFill>
                  <a:schemeClr val="accent2"/>
                </a:solidFill>
                <a:latin typeface="Comic Sans MS" pitchFamily="66" charset="0"/>
              </a:rPr>
              <a:t>1.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800" i="1" baseline="60000" dirty="0" smtClean="0">
              <a:solidFill>
                <a:schemeClr val="accent2"/>
              </a:solidFill>
              <a:latin typeface="Comic Sans MS" pitchFamily="66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800" i="1" baseline="60000" dirty="0" smtClean="0">
              <a:solidFill>
                <a:schemeClr val="accent2"/>
              </a:solidFill>
              <a:latin typeface="Comic Sans MS" pitchFamily="66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800" i="1" baseline="60000" dirty="0" smtClean="0">
              <a:solidFill>
                <a:schemeClr val="accent2"/>
              </a:solidFill>
              <a:latin typeface="Comic Sans MS" pitchFamily="66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800" i="1" baseline="60000" dirty="0" smtClean="0">
              <a:solidFill>
                <a:schemeClr val="accent2"/>
              </a:solidFill>
              <a:latin typeface="Comic Sans MS" pitchFamily="66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800" i="1" baseline="60000" dirty="0" smtClean="0">
              <a:solidFill>
                <a:schemeClr val="accent2"/>
              </a:solidFill>
              <a:latin typeface="Comic Sans MS" pitchFamily="66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800" i="1" baseline="60000" dirty="0" smtClean="0">
              <a:solidFill>
                <a:schemeClr val="accent2"/>
              </a:solidFill>
              <a:latin typeface="Comic Sans MS" pitchFamily="66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800" i="1" baseline="60000" dirty="0" smtClean="0">
              <a:solidFill>
                <a:schemeClr val="accent2"/>
              </a:solidFill>
              <a:latin typeface="Comic Sans MS" pitchFamily="66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800" i="1" baseline="60000" dirty="0" smtClean="0">
                <a:solidFill>
                  <a:schemeClr val="accent2"/>
                </a:solidFill>
                <a:latin typeface="Comic Sans MS" pitchFamily="66" charset="0"/>
              </a:rPr>
              <a:t>2.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800" i="1" baseline="60000" dirty="0" smtClean="0">
              <a:solidFill>
                <a:schemeClr val="accent2"/>
              </a:solidFill>
              <a:latin typeface="Comic Sans MS" pitchFamily="66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800" i="1" baseline="60000" dirty="0" smtClean="0">
              <a:solidFill>
                <a:schemeClr val="accent2"/>
              </a:solidFill>
              <a:latin typeface="Comic Sans MS" pitchFamily="66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800" i="1" baseline="60000" dirty="0" smtClean="0">
              <a:solidFill>
                <a:schemeClr val="accent2"/>
              </a:solidFill>
              <a:latin typeface="Comic Sans MS" pitchFamily="66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800" i="1" baseline="60000" dirty="0" smtClean="0">
              <a:solidFill>
                <a:schemeClr val="accent2"/>
              </a:solidFill>
              <a:latin typeface="Comic Sans MS" pitchFamily="66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800" i="1" baseline="60000" dirty="0" smtClean="0">
              <a:solidFill>
                <a:schemeClr val="accent2"/>
              </a:solidFill>
              <a:latin typeface="Comic Sans MS" pitchFamily="66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800" i="1" baseline="60000" dirty="0" smtClean="0">
                <a:solidFill>
                  <a:schemeClr val="accent2"/>
                </a:solidFill>
                <a:latin typeface="Comic Sans MS" pitchFamily="66" charset="0"/>
              </a:rPr>
              <a:t>3.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800" i="1" baseline="60000" dirty="0" smtClean="0">
              <a:solidFill>
                <a:schemeClr val="accent2"/>
              </a:solidFill>
              <a:latin typeface="Comic Sans MS" pitchFamily="66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800" i="1" baseline="60000" dirty="0" smtClean="0">
              <a:solidFill>
                <a:schemeClr val="accent2"/>
              </a:solidFill>
              <a:latin typeface="Comic Sans MS" pitchFamily="66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800" i="1" baseline="60000" dirty="0" smtClean="0">
              <a:solidFill>
                <a:schemeClr val="accent2"/>
              </a:solidFill>
              <a:latin typeface="Comic Sans MS" pitchFamily="66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800" i="1" baseline="60000" dirty="0" smtClean="0">
              <a:solidFill>
                <a:schemeClr val="accent2"/>
              </a:solidFill>
              <a:latin typeface="Comic Sans MS" pitchFamily="66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800" i="1" baseline="60000" dirty="0" smtClean="0">
              <a:solidFill>
                <a:schemeClr val="accent2"/>
              </a:solidFill>
              <a:latin typeface="Comic Sans MS" pitchFamily="66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800" i="1" baseline="60000" dirty="0" smtClean="0">
              <a:solidFill>
                <a:schemeClr val="accent2"/>
              </a:solidFill>
              <a:latin typeface="Comic Sans MS" pitchFamily="66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1" u="none" strike="noStrike" cap="none" normalizeH="0" baseline="60000" dirty="0" smtClean="0">
              <a:ln>
                <a:noFill/>
              </a:ln>
              <a:solidFill>
                <a:schemeClr val="accent2"/>
              </a:solidFill>
              <a:effectLst/>
              <a:latin typeface="Comic Sans MS" pitchFamily="66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1" u="none" strike="noStrike" cap="none" normalizeH="0" baseline="60000" dirty="0" smtClean="0">
              <a:ln>
                <a:noFill/>
              </a:ln>
              <a:solidFill>
                <a:schemeClr val="accent2"/>
              </a:solidFill>
              <a:effectLst/>
              <a:latin typeface="Comic Sans MS" pitchFamily="66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i="1" baseline="60000" dirty="0" smtClean="0">
              <a:solidFill>
                <a:schemeClr val="accent2"/>
              </a:solidFill>
              <a:latin typeface="Comic Sans MS" pitchFamily="66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i="1" baseline="60000" dirty="0" smtClean="0">
              <a:solidFill>
                <a:schemeClr val="accent2"/>
              </a:solidFill>
              <a:latin typeface="Comic Sans MS" pitchFamily="66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1" u="none" strike="noStrike" cap="none" normalizeH="0" baseline="60000" dirty="0" smtClean="0">
              <a:ln>
                <a:noFill/>
              </a:ln>
              <a:solidFill>
                <a:schemeClr val="accent2"/>
              </a:solidFill>
              <a:effectLst/>
              <a:latin typeface="Comic Sans MS" pitchFamily="66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i="1" baseline="60000" dirty="0" smtClean="0">
              <a:solidFill>
                <a:schemeClr val="accent2"/>
              </a:solidFill>
              <a:latin typeface="Comic Sans MS" pitchFamily="66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i="1" baseline="60000" dirty="0" smtClean="0">
              <a:solidFill>
                <a:schemeClr val="accent2"/>
              </a:solidFill>
              <a:latin typeface="Comic Sans MS" pitchFamily="66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1" u="none" strike="noStrike" cap="none" normalizeH="0" baseline="60000" dirty="0" smtClean="0">
              <a:ln>
                <a:noFill/>
              </a:ln>
              <a:solidFill>
                <a:schemeClr val="accent2"/>
              </a:solidFill>
              <a:effectLst/>
              <a:latin typeface="Comic Sans MS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 bwMode="auto">
          <a:xfrm>
            <a:off x="0" y="0"/>
            <a:ext cx="9144000" cy="92867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1" u="none" strike="noStrike" cap="none" normalizeH="0" baseline="60000" dirty="0" smtClean="0">
              <a:ln>
                <a:noFill/>
              </a:ln>
              <a:solidFill>
                <a:schemeClr val="accent2"/>
              </a:solidFill>
              <a:effectLst/>
              <a:latin typeface="Comic Sans MS" pitchFamily="66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i="1" baseline="60000" dirty="0" smtClean="0">
                <a:solidFill>
                  <a:schemeClr val="accent2"/>
                </a:solidFill>
                <a:latin typeface="Comic Sans MS" pitchFamily="66" charset="0"/>
              </a:rPr>
              <a:t>                                           </a:t>
            </a:r>
            <a:r>
              <a:rPr kumimoji="0" lang="ru-RU" sz="2800" b="0" i="1" u="none" strike="noStrike" cap="none" normalizeH="0" baseline="60000" dirty="0" smtClean="0">
                <a:ln>
                  <a:noFill/>
                </a:ln>
                <a:solidFill>
                  <a:schemeClr val="accent2"/>
                </a:solidFill>
                <a:effectLst/>
                <a:latin typeface="Comic Sans MS" pitchFamily="66" charset="0"/>
              </a:rPr>
              <a:t>Самостоятельная работа.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i="1" baseline="60000" dirty="0" smtClean="0">
                <a:solidFill>
                  <a:schemeClr val="accent2"/>
                </a:solidFill>
                <a:latin typeface="Comic Sans MS" pitchFamily="66" charset="0"/>
              </a:rPr>
              <a:t>     1 вариант                                                                         2 вариант</a:t>
            </a:r>
            <a:endParaRPr kumimoji="0" lang="ru-RU" sz="2800" b="0" i="1" u="none" strike="noStrike" cap="none" normalizeH="0" baseline="60000" dirty="0" smtClean="0">
              <a:ln>
                <a:noFill/>
              </a:ln>
              <a:solidFill>
                <a:schemeClr val="accent2"/>
              </a:solidFill>
              <a:effectLst/>
              <a:latin typeface="Comic Sans MS" pitchFamily="66" charset="0"/>
            </a:endParaRPr>
          </a:p>
        </p:txBody>
      </p:sp>
      <p:pic>
        <p:nvPicPr>
          <p:cNvPr id="35604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928670"/>
            <a:ext cx="4214842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56045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3071810"/>
            <a:ext cx="4143404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560454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3571876"/>
            <a:ext cx="2643206" cy="12334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560455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596" y="4714884"/>
            <a:ext cx="4143404" cy="2143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596" y="3000372"/>
            <a:ext cx="4143404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560456" name="Picture 8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000628" y="928670"/>
            <a:ext cx="3705225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560457" name="Picture 9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000628" y="3500437"/>
            <a:ext cx="2786082" cy="1163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560458" name="Picture 10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000629" y="4643446"/>
            <a:ext cx="4143372" cy="2214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/>
              <a:t>Продолжите высказывания об уроке.</a:t>
            </a: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1. Я хотел(а) бы ещё узнать … .</a:t>
            </a: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2. На уроке мне понравилось … .</a:t>
            </a: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3. На уроке мне не понравилось …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594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28736"/>
            <a:ext cx="9144000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20688"/>
            <a:ext cx="6597731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://s9.rimg.info/0f94a4ef70a1d04cae12a6bf4e462ccf.gif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483768" y="5589240"/>
            <a:ext cx="4286250" cy="952500"/>
          </a:xfrm>
          <a:prstGeom prst="rect">
            <a:avLst/>
          </a:prstGeom>
          <a:noFill/>
        </p:spPr>
      </p:pic>
      <p:pic>
        <p:nvPicPr>
          <p:cNvPr id="4" name="Picture 3" descr="C:\Users\Зема\AppData\Local\Temp\HamsterArc{8b4c8cc4-02b8-456e-a50d-8b6a0eba1706}\Рисунок11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300192" y="0"/>
            <a:ext cx="2843808" cy="3082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0" y="3429000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§ 39, № 1058 (1–3), 1060(1, 2), 10673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73627992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Найти произведение</a:t>
            </a:r>
          </a:p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2·358·5,</a:t>
            </a:r>
          </a:p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25·34·4·2, </a:t>
            </a:r>
          </a:p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3567·12·4·0·25·8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2928934"/>
            <a:ext cx="91440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Какие законы мы вспомнили, отвечая на вопросы графического диктанта и решая последние примеры? Зачем нам необходимы эти законы? А как вы думаете, справедливы ли эти законы применительно к рациональным числам? Какова тема урока? Какая цель</a:t>
            </a:r>
            <a:r>
              <a:rPr lang="ru-RU" sz="3200" b="1" dirty="0" smtClean="0"/>
              <a:t>?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55776" y="0"/>
            <a:ext cx="51845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prstClr val="black"/>
                </a:solidFill>
              </a:rPr>
              <a:t>Классная работа</a:t>
            </a:r>
            <a:endParaRPr lang="ru-RU" sz="4400" b="1" dirty="0">
              <a:solidFill>
                <a:prstClr val="black"/>
              </a:solidFill>
            </a:endParaRPr>
          </a:p>
        </p:txBody>
      </p:sp>
      <p:pic>
        <p:nvPicPr>
          <p:cNvPr id="5" name="Picture 2" descr="http://s9.rimg.info/0f94a4ef70a1d04cae12a6bf4e462ccf.gi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95736" y="5661248"/>
            <a:ext cx="4286250" cy="952500"/>
          </a:xfrm>
          <a:prstGeom prst="rect">
            <a:avLst/>
          </a:prstGeom>
          <a:noFill/>
        </p:spPr>
      </p:pic>
      <p:sp>
        <p:nvSpPr>
          <p:cNvPr id="6" name="Дата 4"/>
          <p:cNvSpPr txBox="1">
            <a:spLocks/>
          </p:cNvSpPr>
          <p:nvPr/>
        </p:nvSpPr>
        <p:spPr>
          <a:xfrm>
            <a:off x="0" y="285728"/>
            <a:ext cx="2534530" cy="360040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>
              <a:defRPr/>
            </a:pPr>
            <a:fld id="{B8E069D3-6B13-4405-AC92-DFCD52AFCE73}" type="datetime1">
              <a:rPr lang="ru-RU" sz="3200" b="1" smtClean="0">
                <a:solidFill>
                  <a:prstClr val="black"/>
                </a:solidFill>
              </a:rPr>
              <a:pPr>
                <a:defRPr/>
              </a:pPr>
              <a:t>26.03.2018</a:t>
            </a:fld>
            <a:endParaRPr lang="ru-RU" sz="3200" b="1" dirty="0">
              <a:solidFill>
                <a:prstClr val="black"/>
              </a:solidFill>
            </a:endParaRPr>
          </a:p>
        </p:txBody>
      </p:sp>
      <p:pic>
        <p:nvPicPr>
          <p:cNvPr id="7" name="Picture 3" descr="C:\Users\Зема\AppData\Local\Temp\HamsterArc{8b4c8cc4-02b8-456e-a50d-8b6a0eba1706}\Рисунок11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300192" y="-11013"/>
            <a:ext cx="2843808" cy="3082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285720" y="2143116"/>
            <a:ext cx="7286644" cy="307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  <a:defRPr/>
            </a:pP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Переместительное и сочетательное свойства умножения рациональных чисел. Коэффициент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44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125809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9249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Цель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организовать деятельность по восприятию, осмыслению и первичному запоминанию новых знаний и способов деятельности. </a:t>
            </a:r>
            <a:r>
              <a:rPr lang="ru-RU" b="1" dirty="0" smtClean="0"/>
              <a:t>Тип урока: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изучение и первичное закрепление новых знаний и способов деятельности.</a:t>
            </a:r>
            <a:r>
              <a:rPr lang="ru-RU" dirty="0" smtClean="0"/>
              <a:t> </a:t>
            </a:r>
          </a:p>
          <a:p>
            <a:r>
              <a:rPr lang="ru-RU" b="1" dirty="0" smtClean="0"/>
              <a:t>Задачи: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Образовательные: -обобщение и развитие знаний, полученных учащимися в ходе изучения целых чисел; -сформировать умение выполнять умножение рациональных чисел с применением свойств умножения. </a:t>
            </a:r>
          </a:p>
          <a:p>
            <a:r>
              <a:rPr lang="ru-RU" b="1" dirty="0" smtClean="0"/>
              <a:t>Развивающие: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-расширение кругозора учащихся; -развитие приемов умственной деятельности, памяти, внимания, умения сопоставлять, анализировать, делать выводы; -повышение информационной культуры учащихся, интереса к предмету; -развитие познавательной активности, положительной мотивации к предмету. </a:t>
            </a:r>
          </a:p>
          <a:p>
            <a:r>
              <a:rPr lang="ru-RU" b="1" dirty="0" smtClean="0"/>
              <a:t>Воспитательные: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-воспитание ответственности, коллективизма, взаимопомощи, аккуратности, самостоятельности, наблюдательности. </a:t>
            </a:r>
          </a:p>
          <a:p>
            <a:r>
              <a:rPr lang="ru-RU" b="1" dirty="0" smtClean="0"/>
              <a:t>Техническое обеспечение: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УМК А.Г.Мерзляк ,В.Б.Полонский, компьютер, проектор, раздаточный материал, таблицы, карточки с индивидуальными заданиями.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5123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214290"/>
            <a:ext cx="9144000" cy="33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551235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3786190"/>
            <a:ext cx="9144000" cy="10374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5225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142984"/>
            <a:ext cx="91440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Справедливы ли переместительный и сочетательные законы для рациональных чисел?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Для чего нужны нам эти законы?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Что мы называем коэффициентом?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3108" y="0"/>
            <a:ext cx="63111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Давайте ответим на эти вопросы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85728"/>
            <a:ext cx="914400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Как найти коэффициент?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(Составим алгоритм нахождения коэффициента) </a:t>
            </a:r>
          </a:p>
          <a:p>
            <a:pPr marL="914400" indent="-914400">
              <a:buAutoNum type="arabicPeriod"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Найдем произведение числовых множителей. </a:t>
            </a:r>
          </a:p>
          <a:p>
            <a:pPr marL="914400" indent="-914400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2.  Полученное число поставим перед буквенными множителями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Алгебра Евстафьев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800" b="0" i="1" u="none" strike="noStrike" cap="none" normalizeH="0" baseline="60000" smtClean="0">
            <a:ln>
              <a:noFill/>
            </a:ln>
            <a:solidFill>
              <a:schemeClr val="accent2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800" b="0" i="1" u="none" strike="noStrike" cap="none" normalizeH="0" baseline="60000" smtClean="0">
            <a:ln>
              <a:noFill/>
            </a:ln>
            <a:solidFill>
              <a:schemeClr val="accent2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9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Алгебра Евстафьев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800" b="0" i="1" u="none" strike="noStrike" cap="none" normalizeH="0" baseline="60000" smtClean="0">
            <a:ln>
              <a:noFill/>
            </a:ln>
            <a:solidFill>
              <a:schemeClr val="accent2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800" b="0" i="1" u="none" strike="noStrike" cap="none" normalizeH="0" baseline="60000" smtClean="0">
            <a:ln>
              <a:noFill/>
            </a:ln>
            <a:solidFill>
              <a:schemeClr val="accent2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0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_1239038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новый">
      <a:majorFont>
        <a:latin typeface="Book Antiqua"/>
        <a:ea typeface=""/>
        <a:cs typeface=""/>
      </a:majorFont>
      <a:minorFont>
        <a:latin typeface="Book Antiqu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 б кл</Template>
  <TotalTime>20919</TotalTime>
  <Words>484</Words>
  <Application>Microsoft Office PowerPoint</Application>
  <PresentationFormat>Экран (4:3)</PresentationFormat>
  <Paragraphs>98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5</vt:i4>
      </vt:variant>
      <vt:variant>
        <vt:lpstr>Заголовки слайдов</vt:lpstr>
      </vt:variant>
      <vt:variant>
        <vt:i4>20</vt:i4>
      </vt:variant>
    </vt:vector>
  </HeadingPairs>
  <TitlesOfParts>
    <vt:vector size="25" baseType="lpstr">
      <vt:lpstr>Алгебра Евстафьев</vt:lpstr>
      <vt:lpstr>9_Тема Office</vt:lpstr>
      <vt:lpstr>1_Алгебра Евстафьев</vt:lpstr>
      <vt:lpstr>10_Тема Office</vt:lpstr>
      <vt:lpstr>1_1239038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№1. Тема: «Повторение и систематизация знаний по теме «Действия с многозначными числами».</dc:title>
  <dc:creator>user</dc:creator>
  <cp:lastModifiedBy>user</cp:lastModifiedBy>
  <cp:revision>1297</cp:revision>
  <cp:lastPrinted>2016-10-12T06:23:25Z</cp:lastPrinted>
  <dcterms:created xsi:type="dcterms:W3CDTF">2016-09-01T15:49:53Z</dcterms:created>
  <dcterms:modified xsi:type="dcterms:W3CDTF">2018-03-26T02:38:38Z</dcterms:modified>
</cp:coreProperties>
</file>