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МБДОУ ЦРР д/с №16 "Золотой ключик"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DF3116-CF0D-4A5A-94E3-DCEE069CB79F}" type="datetime1">
              <a:rPr lang="ru-RU" smtClean="0"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B4EEF-7647-4DB4-A8A7-5967EDEF7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53336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МБДОУ ЦРР д/с №16 "Золотой ключик"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26334-FEAE-44F1-AB01-BE0711F9D9DF}" type="datetime1">
              <a:rPr lang="ru-RU" smtClean="0"/>
              <a:t>18.03.2015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FBCE8-6833-477E-929B-FEBDDEF8AE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45434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МБДОУ ЦРР д/с №16 "Золотой ключик"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192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МБДОУ ЦРР д/с №16 "Золотой ключик"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56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4C0C6-73BD-4FE0-A5D7-131AC5480335}" type="datetime1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81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122-B509-4CC8-A49E-36550B5A7FB6}" type="datetime1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825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82EB4-1EB9-4E1C-A8B9-94965D416BD5}" type="datetime1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457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2C5F3-0834-48DD-93F1-438B3F821579}" type="datetime1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521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FA32C-DC41-49D0-9D60-B71D17862D7F}" type="datetime1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09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F7E3-4434-49C1-817C-99FD8BB877B0}" type="datetime1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4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A35D-BD00-4EC1-B29A-385980A95A01}" type="datetime1">
              <a:rPr lang="ru-RU" smtClean="0"/>
              <a:t>18.03.2015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349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7053-B8A7-4B5B-8ACF-64B96FCE6EDC}" type="datetime1">
              <a:rPr lang="ru-RU" smtClean="0"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439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64B7-16D6-4E15-8BF2-3CD6826F9983}" type="datetime1">
              <a:rPr lang="ru-RU" smtClean="0"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76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453D-6B6E-4A97-BC0D-7C0BBBAAE641}" type="datetime1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86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378A-A0B6-433A-BE37-EB4D5EE06CFA}" type="datetime1">
              <a:rPr lang="ru-RU" smtClean="0"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211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4E030-1462-462C-B4C4-072941FDE903}" type="datetime1">
              <a:rPr lang="ru-RU" smtClean="0"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32BDF-14BE-4599-B005-AD6FC9C06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7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247570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Су-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терапии при коррекции речевых нарушений у детей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653136"/>
            <a:ext cx="4136504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В.А. Терехова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су джок терапия\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2456" b="93333" l="0" r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8949" r="44424"/>
          <a:stretch/>
        </p:blipFill>
        <p:spPr bwMode="auto">
          <a:xfrm>
            <a:off x="179512" y="4918364"/>
            <a:ext cx="2646815" cy="165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су джок терапия\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54" b="87719" l="498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11467"/>
          <a:stretch/>
        </p:blipFill>
        <p:spPr bwMode="auto">
          <a:xfrm>
            <a:off x="2555776" y="3861048"/>
            <a:ext cx="2381250" cy="240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50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Совершенствование навыков пространственной ориентации: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user\Desktop\гн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2852936"/>
            <a:ext cx="4579804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2060848"/>
            <a:ext cx="4038600" cy="676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«Лабиринт»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DSC008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065" y="2996952"/>
            <a:ext cx="4214065" cy="280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33948" y="2060848"/>
            <a:ext cx="4464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«Пальцы – дружная семья»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504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мелкой моторики: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7282" y="1052736"/>
            <a:ext cx="4028256" cy="4497363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Пальчиковые игры: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«Мячик»;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«Мальчик-пальчик»;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«Ёжик»;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«Рыбки»;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 лужок».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7944" y="1844824"/>
            <a:ext cx="4896544" cy="46805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На лужок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лужок пришли зайчата,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Медвежата и лисята,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 бельчонка и волчонок.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(поочерёдно надеваем  кольцо на каждый палец)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зелёный, на лужок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Приходи и ты, дружок!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(катаем шарик по ладошке)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3423717" cy="2504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3652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Систематическое использование </a:t>
            </a:r>
          </a:p>
          <a:p>
            <a:pPr marL="0" indent="0" algn="ctr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терапии способствует коррекции речевых нарушений </a:t>
            </a:r>
          </a:p>
          <a:p>
            <a:pPr marL="0" indent="0" algn="ctr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детей.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246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7200" b="1" cap="all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b="1" cap="all" dirty="0">
              <a:ln>
                <a:solidFill>
                  <a:schemeClr val="tx1"/>
                </a:solidFill>
              </a:ln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942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5436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Су-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терапия?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су джок терапия\28293_html_19efc2a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1" t="5287" r="45442" b="17246"/>
          <a:stretch/>
        </p:blipFill>
        <p:spPr bwMode="auto">
          <a:xfrm>
            <a:off x="323528" y="2708920"/>
            <a:ext cx="4596014" cy="388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су джок терапия\28293_html_19efc2a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8" t="4886" r="1593" b="12233"/>
          <a:stretch/>
        </p:blipFill>
        <p:spPr bwMode="auto">
          <a:xfrm>
            <a:off x="5116551" y="2204864"/>
            <a:ext cx="3818534" cy="438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138378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терапия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это метод  точечного воздействия на кисть и стопу.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26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435280" cy="2664296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buFont typeface="Wingdings" pitchFamily="2" charset="2"/>
              <a:buChar char="v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коррекция речевых нарушений 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 детей посредством применения 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массажёров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84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075" y="0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501" y="764704"/>
            <a:ext cx="8640960" cy="4608512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оздействовать на биологически активные точки по системе Су-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2" algn="just">
              <a:buFont typeface="Wingdings" pitchFamily="2" charset="2"/>
              <a:buChar char="ü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тимулировать речевые зоны коры головного мозга;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ормализовать мышечный тонус, развивать координацию движений и мелкую моторику;</a:t>
            </a:r>
          </a:p>
          <a:p>
            <a:pPr lvl="2" algn="just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содействовать двигательной и эмоциональной расторможенности;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спользовать на различных этапах коррекционной деятельности.</a:t>
            </a:r>
          </a:p>
          <a:p>
            <a:endParaRPr lang="ru-RU" dirty="0"/>
          </a:p>
        </p:txBody>
      </p:sp>
      <p:pic>
        <p:nvPicPr>
          <p:cNvPr id="4" name="Picture 2" descr="C:\Users\user\Desktop\паолд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5373216"/>
            <a:ext cx="8383587" cy="14847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63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Преимущества использования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массажёров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8856984" cy="5373216"/>
          </a:xfrm>
        </p:spPr>
        <p:txBody>
          <a:bodyPr>
            <a:normAutofit fontScale="92500" lnSpcReduction="20000"/>
          </a:bodyPr>
          <a:lstStyle/>
          <a:p>
            <a:pPr lvl="3" algn="just"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3200" dirty="0">
                <a:latin typeface="Times New Roman"/>
                <a:ea typeface="Times New Roman"/>
              </a:rPr>
              <a:t>безопасность использования;</a:t>
            </a:r>
          </a:p>
          <a:p>
            <a:pPr lvl="0" algn="just"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</a:rPr>
              <a:t>п</a:t>
            </a:r>
            <a:r>
              <a:rPr lang="ru-RU" dirty="0" smtClean="0">
                <a:latin typeface="Times New Roman"/>
                <a:ea typeface="Times New Roman"/>
              </a:rPr>
              <a:t>роведение самомассажа индивидуально и с подгруппой детей; </a:t>
            </a:r>
          </a:p>
          <a:p>
            <a:pPr lvl="3" algn="just"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3200" dirty="0">
                <a:latin typeface="Times New Roman"/>
                <a:ea typeface="Times New Roman"/>
              </a:rPr>
              <a:t>включение в любое занятие</a:t>
            </a:r>
            <a:r>
              <a:rPr lang="ru-RU" sz="3200" dirty="0" smtClean="0">
                <a:latin typeface="Times New Roman"/>
                <a:ea typeface="Times New Roman"/>
              </a:rPr>
              <a:t>;</a:t>
            </a:r>
          </a:p>
          <a:p>
            <a:pPr lvl="0" algn="just"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многократное использование в различных режимных моментах;</a:t>
            </a:r>
          </a:p>
          <a:p>
            <a:pPr lvl="3" algn="just"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3200" dirty="0">
                <a:latin typeface="Times New Roman"/>
                <a:ea typeface="Times New Roman"/>
              </a:rPr>
              <a:t>проведение в игровой форме</a:t>
            </a:r>
            <a:r>
              <a:rPr lang="ru-RU" sz="3200" dirty="0" smtClean="0">
                <a:latin typeface="Times New Roman"/>
                <a:ea typeface="Times New Roman"/>
              </a:rPr>
              <a:t>;</a:t>
            </a:r>
          </a:p>
          <a:p>
            <a:pPr lvl="0" algn="just"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обеспечивается </a:t>
            </a:r>
            <a:r>
              <a:rPr lang="ru-RU" dirty="0">
                <a:latin typeface="Times New Roman"/>
                <a:ea typeface="Times New Roman"/>
              </a:rPr>
              <a:t>тактильная стимуляция в определенном ритме, что способствует формированию чувства ритма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pPr lvl="3" algn="just"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3200" dirty="0">
                <a:latin typeface="Times New Roman"/>
                <a:ea typeface="Times New Roman"/>
              </a:rPr>
              <a:t>выполнение самомассажа детьми самостоятельно, под контролем </a:t>
            </a:r>
            <a:r>
              <a:rPr lang="ru-RU" sz="3200" dirty="0" smtClean="0">
                <a:latin typeface="Times New Roman"/>
                <a:ea typeface="Times New Roman"/>
              </a:rPr>
              <a:t>взрослого.</a:t>
            </a:r>
            <a:endParaRPr lang="ru-RU" sz="3200" dirty="0"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288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627785" y="1580693"/>
            <a:ext cx="3528392" cy="259228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Направления </a:t>
            </a:r>
          </a:p>
          <a:p>
            <a:pPr algn="ctr"/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с детьми</a:t>
            </a:r>
            <a:endParaRPr lang="ru-RU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7608392">
            <a:off x="1822856" y="1355492"/>
            <a:ext cx="699166" cy="1223275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3868075">
            <a:off x="6111247" y="1185800"/>
            <a:ext cx="720080" cy="1292242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117446" y="4267140"/>
            <a:ext cx="648072" cy="1610132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3800772">
            <a:off x="1559580" y="2955000"/>
            <a:ext cx="751259" cy="144016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7845516">
            <a:off x="6429982" y="2873180"/>
            <a:ext cx="795867" cy="1425106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71014" y="195698"/>
            <a:ext cx="35283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фонематических представлений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8105" y="343956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Коррекция звукопроизношения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621" y="4267140"/>
            <a:ext cx="44019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Совершенствование лексико-грамматического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строя речи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06004" y="4067665"/>
            <a:ext cx="35885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Совершенствование навыков пространственной ориентации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35210" y="5877272"/>
            <a:ext cx="4653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167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фонематических представлений: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«Звуковая цепочка»;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«Мяч передавай – слово называй»;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«Тихо - громко»;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«Собери цветок»;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«Волшебный круг».</a:t>
            </a:r>
          </a:p>
        </p:txBody>
      </p:sp>
      <p:pic>
        <p:nvPicPr>
          <p:cNvPr id="1026" name="Picture 2" descr="D:\DSC008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996952"/>
            <a:ext cx="4547329" cy="3025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015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Коррекция звукопроизношения: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464496" cy="40610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катаем дружно мяч,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 он не пустился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скач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Ручки наши развивал,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 слоги, чтоб не забывал: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Ла-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-ла; ла-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-ла,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Руку маме подала.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896" y="3645024"/>
            <a:ext cx="5400600" cy="25202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***		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Будем с пальцами дружить,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Влево – вправо мяч водить,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звук наш не прост,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слов с ним знаем целый воз!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DSC008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3463723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465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лексико-грамматического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строя речи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«Я знаю…»;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«Назови наоборот»;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«Составь загадку»;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«Большой/маленький»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9671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276</Words>
  <Application>Microsoft Office PowerPoint</Application>
  <PresentationFormat>Экран (4:3)</PresentationFormat>
  <Paragraphs>80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Применение Су-Джок терапии при коррекции речевых нарушений у детей </vt:lpstr>
      <vt:lpstr>Что такое Су-Джок терапия?</vt:lpstr>
      <vt:lpstr>Цель:</vt:lpstr>
      <vt:lpstr>Задачи:</vt:lpstr>
      <vt:lpstr>Преимущества использования массажёров:</vt:lpstr>
      <vt:lpstr>Презентация PowerPoint</vt:lpstr>
      <vt:lpstr>Развитие фонематических представлений:</vt:lpstr>
      <vt:lpstr>Коррекция звукопроизношения:</vt:lpstr>
      <vt:lpstr>Совершенствование  лексико-грамматического  строя речи</vt:lpstr>
      <vt:lpstr>Совершенствование навыков пространственной ориентации:</vt:lpstr>
      <vt:lpstr>Развитие мелкой моторики: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Су-Джок терапии при коррекции речевых нарушений у детей</dc:title>
  <dc:creator>User</dc:creator>
  <cp:lastModifiedBy>User</cp:lastModifiedBy>
  <cp:revision>21</cp:revision>
  <dcterms:created xsi:type="dcterms:W3CDTF">2015-02-11T15:26:29Z</dcterms:created>
  <dcterms:modified xsi:type="dcterms:W3CDTF">2015-03-18T16:26:34Z</dcterms:modified>
</cp:coreProperties>
</file>