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64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5851" y="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4CE8EF5D-A604-4E19-AF13-9ED7C2625AFF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1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14908AA6-8249-4A78-A0BE-A89A57CCFE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3733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844408" cy="1728192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Je </a:t>
            </a:r>
            <a:r>
              <a:rPr lang="en-US" sz="5400" b="1" dirty="0" err="1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cherche</a:t>
            </a:r>
            <a:r>
              <a:rPr lang="en-US" sz="54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un </a:t>
            </a:r>
            <a:r>
              <a:rPr lang="en-US" sz="5400" b="1" dirty="0" err="1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cadeau</a:t>
            </a:r>
            <a:r>
              <a:rPr lang="en-US" sz="5400" b="1" dirty="0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pour </a:t>
            </a:r>
            <a:r>
              <a:rPr lang="en-US" sz="5400" b="1" dirty="0" err="1" smtClean="0">
                <a:ln w="28575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l’anniversaire</a:t>
            </a:r>
            <a:endParaRPr lang="ru-RU" sz="5400" b="1" dirty="0">
              <a:ln w="28575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81917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2837" y="129227"/>
            <a:ext cx="7772400" cy="77949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Mettez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un </a:t>
            </a:r>
            <a:r>
              <a:rPr lang="en-US" dirty="0" err="1" smtClean="0"/>
              <a:t>ordre</a:t>
            </a:r>
            <a:r>
              <a:rPr lang="en-US" dirty="0" smtClean="0"/>
              <a:t> </a:t>
            </a:r>
            <a:r>
              <a:rPr lang="en-US" dirty="0" err="1" smtClean="0"/>
              <a:t>alphabétique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65982" y="3645024"/>
            <a:ext cx="82946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21041" y="5877272"/>
            <a:ext cx="959360" cy="75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1476" y="3124428"/>
            <a:ext cx="774300" cy="75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1476" y="2120866"/>
            <a:ext cx="774300" cy="88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81476" y="4005064"/>
            <a:ext cx="774300" cy="88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5982" y="5765830"/>
            <a:ext cx="923803" cy="92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1781476" y="4973882"/>
            <a:ext cx="792088" cy="8025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1763688" y="1197063"/>
            <a:ext cx="792088" cy="802585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265982" y="1257671"/>
            <a:ext cx="792088" cy="80258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0593" y="4492329"/>
            <a:ext cx="1982866" cy="96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48182" y="2226217"/>
            <a:ext cx="1227688" cy="121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987824" y="1340768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987824" y="2226217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987824" y="3231566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87824" y="4137411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987824" y="4973882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987824" y="5879727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662923" y="1406935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653459" y="2582967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6653459" y="3735622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653459" y="472131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653459" y="5838344"/>
            <a:ext cx="5760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2987824" y="1346327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87824" y="2231776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987824" y="3228333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987824" y="4142970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11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87824" y="4979441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987824" y="5885286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672169" y="1417041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6662705" y="2593073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6662705" y="3745728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662705" y="4731420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6662705" y="5848450"/>
            <a:ext cx="57606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5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435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2837" y="129227"/>
            <a:ext cx="7772400" cy="779494"/>
          </a:xfrm>
        </p:spPr>
        <p:txBody>
          <a:bodyPr/>
          <a:lstStyle/>
          <a:p>
            <a:r>
              <a:rPr lang="en-US" dirty="0" err="1" smtClean="0"/>
              <a:t>Faites</a:t>
            </a:r>
            <a:r>
              <a:rPr lang="en-US" dirty="0" smtClean="0"/>
              <a:t> </a:t>
            </a:r>
            <a:r>
              <a:rPr lang="en-US" dirty="0" err="1" smtClean="0"/>
              <a:t>vos</a:t>
            </a:r>
            <a:r>
              <a:rPr lang="en-US" dirty="0" smtClean="0"/>
              <a:t> phrases avec les mots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52320" y="3585629"/>
            <a:ext cx="829463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22196" y="5878485"/>
            <a:ext cx="959360" cy="75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2631" y="3125641"/>
            <a:ext cx="774300" cy="75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2631" y="2122079"/>
            <a:ext cx="774300" cy="88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2631" y="4006277"/>
            <a:ext cx="774300" cy="885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2320" y="5706435"/>
            <a:ext cx="923803" cy="923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6082631" y="4975095"/>
            <a:ext cx="792088" cy="802585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064843" y="1198276"/>
            <a:ext cx="792088" cy="802585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452320" y="1198276"/>
            <a:ext cx="792088" cy="802585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6931" y="4432934"/>
            <a:ext cx="1982866" cy="963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234520" y="2166822"/>
            <a:ext cx="1227688" cy="1217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2901621"/>
            <a:ext cx="489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Je </a:t>
            </a:r>
            <a:r>
              <a:rPr lang="en-US" sz="3200" dirty="0" err="1" smtClean="0"/>
              <a:t>vais</a:t>
            </a:r>
            <a:r>
              <a:rPr lang="en-US" sz="3200" dirty="0" smtClean="0"/>
              <a:t> au bon-</a:t>
            </a:r>
            <a:r>
              <a:rPr lang="en-US" sz="3200" dirty="0" err="1" smtClean="0"/>
              <a:t>marché</a:t>
            </a:r>
            <a:r>
              <a:rPr lang="en-US" sz="3200" dirty="0" smtClean="0"/>
              <a:t>.</a:t>
            </a:r>
            <a:endParaRPr lang="ru-RU" sz="3200" dirty="0"/>
          </a:p>
        </p:txBody>
      </p:sp>
      <p:sp>
        <p:nvSpPr>
          <p:cNvPr id="40" name="TextBox 39"/>
          <p:cNvSpPr txBox="1"/>
          <p:nvPr/>
        </p:nvSpPr>
        <p:spPr>
          <a:xfrm>
            <a:off x="1403648" y="3708321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J’achète</a:t>
            </a:r>
            <a:r>
              <a:rPr lang="en-US" sz="3200" dirty="0" smtClean="0"/>
              <a:t> ________.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95708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2837" y="129227"/>
            <a:ext cx="7772400" cy="779494"/>
          </a:xfrm>
        </p:spPr>
        <p:txBody>
          <a:bodyPr>
            <a:normAutofit/>
          </a:bodyPr>
          <a:lstStyle/>
          <a:p>
            <a:r>
              <a:rPr lang="en-US" dirty="0" smtClean="0"/>
              <a:t>De quoi nous </a:t>
            </a:r>
            <a:r>
              <a:rPr lang="en-US" dirty="0" err="1" smtClean="0"/>
              <a:t>allons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/>
              <a:t>?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5940" y="1304925"/>
            <a:ext cx="62865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ьная выноска 2"/>
          <p:cNvSpPr/>
          <p:nvPr/>
        </p:nvSpPr>
        <p:spPr>
          <a:xfrm>
            <a:off x="251520" y="1196752"/>
            <a:ext cx="1994420" cy="648072"/>
          </a:xfrm>
          <a:prstGeom prst="wedgeEllipseCallout">
            <a:avLst>
              <a:gd name="adj1" fmla="val -37947"/>
              <a:gd name="adj2" fmla="val 824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Bon jour! </a:t>
            </a:r>
            <a:r>
              <a:rPr lang="en-US" dirty="0" err="1" smtClean="0"/>
              <a:t>Salut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18" name="Овальная выноска 17"/>
          <p:cNvSpPr/>
          <p:nvPr/>
        </p:nvSpPr>
        <p:spPr>
          <a:xfrm>
            <a:off x="251520" y="2060848"/>
            <a:ext cx="1994420" cy="864096"/>
          </a:xfrm>
          <a:prstGeom prst="wedgeEllipseCallout">
            <a:avLst>
              <a:gd name="adj1" fmla="val -37947"/>
              <a:gd name="adj2" fmla="val 824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Common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? </a:t>
            </a:r>
            <a:r>
              <a:rPr lang="en-US" dirty="0" err="1" smtClean="0"/>
              <a:t>Ça</a:t>
            </a:r>
            <a:r>
              <a:rPr lang="en-US" dirty="0" smtClean="0"/>
              <a:t> </a:t>
            </a:r>
            <a:r>
              <a:rPr lang="en-US" dirty="0" err="1" smtClean="0"/>
              <a:t>va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bien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9" name="Овальная выноска 18"/>
          <p:cNvSpPr/>
          <p:nvPr/>
        </p:nvSpPr>
        <p:spPr>
          <a:xfrm>
            <a:off x="251520" y="3212976"/>
            <a:ext cx="1994420" cy="1656184"/>
          </a:xfrm>
          <a:prstGeom prst="wedgeEllipseCallout">
            <a:avLst>
              <a:gd name="adj1" fmla="val -47895"/>
              <a:gd name="adj2" fmla="val 6371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t’apelles</a:t>
            </a:r>
            <a:r>
              <a:rPr lang="en-US" dirty="0" smtClean="0"/>
              <a:t> comment?</a:t>
            </a:r>
          </a:p>
          <a:p>
            <a:pPr algn="ctr"/>
            <a:r>
              <a:rPr lang="en-US" dirty="0" smtClean="0"/>
              <a:t>Je </a:t>
            </a:r>
            <a:r>
              <a:rPr lang="en-US" dirty="0" err="1" smtClean="0"/>
              <a:t>m’apelle</a:t>
            </a:r>
            <a:r>
              <a:rPr lang="en-US" dirty="0" smtClean="0"/>
              <a:t> Julie. Il </a:t>
            </a:r>
            <a:r>
              <a:rPr lang="en-US" dirty="0" err="1" smtClean="0"/>
              <a:t>s’apelle</a:t>
            </a:r>
            <a:r>
              <a:rPr lang="en-US" dirty="0" smtClean="0"/>
              <a:t> Nic.</a:t>
            </a:r>
            <a:endParaRPr lang="ru-RU" dirty="0"/>
          </a:p>
        </p:txBody>
      </p:sp>
      <p:sp>
        <p:nvSpPr>
          <p:cNvPr id="20" name="Овальная выноска 19"/>
          <p:cNvSpPr/>
          <p:nvPr/>
        </p:nvSpPr>
        <p:spPr>
          <a:xfrm>
            <a:off x="251520" y="5085184"/>
            <a:ext cx="1872208" cy="1080120"/>
          </a:xfrm>
          <a:prstGeom prst="wedgeEllipseCallout">
            <a:avLst>
              <a:gd name="adj1" fmla="val -45319"/>
              <a:gd name="adj2" fmla="val 7527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Ou</a:t>
            </a:r>
            <a:r>
              <a:rPr lang="en-US" dirty="0" smtClean="0"/>
              <a:t> vas-</a:t>
            </a:r>
            <a:r>
              <a:rPr lang="en-US" dirty="0" err="1" smtClean="0"/>
              <a:t>tu</a:t>
            </a:r>
            <a:r>
              <a:rPr lang="en-US" dirty="0" smtClean="0"/>
              <a:t>? Je </a:t>
            </a:r>
            <a:r>
              <a:rPr lang="en-US" dirty="0" err="1" smtClean="0"/>
              <a:t>vais</a:t>
            </a:r>
            <a:r>
              <a:rPr lang="en-US" dirty="0" smtClean="0"/>
              <a:t> au café.</a:t>
            </a:r>
            <a:endParaRPr lang="ru-RU" dirty="0"/>
          </a:p>
        </p:txBody>
      </p:sp>
      <p:sp>
        <p:nvSpPr>
          <p:cNvPr id="21" name="Овальная выноска 20"/>
          <p:cNvSpPr/>
          <p:nvPr/>
        </p:nvSpPr>
        <p:spPr>
          <a:xfrm>
            <a:off x="2245940" y="5646898"/>
            <a:ext cx="1994420" cy="648072"/>
          </a:xfrm>
          <a:prstGeom prst="wedgeEllipseCallout">
            <a:avLst>
              <a:gd name="adj1" fmla="val -37947"/>
              <a:gd name="adj2" fmla="val 824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Qui </a:t>
            </a:r>
            <a:r>
              <a:rPr lang="en-US" dirty="0" err="1" smtClean="0"/>
              <a:t>est-ce</a:t>
            </a:r>
            <a:r>
              <a:rPr lang="en-US" dirty="0" smtClean="0"/>
              <a:t>? </a:t>
            </a:r>
            <a:r>
              <a:rPr lang="en-US" dirty="0" err="1" smtClean="0"/>
              <a:t>C’est</a:t>
            </a:r>
            <a:r>
              <a:rPr lang="en-US" dirty="0" smtClean="0"/>
              <a:t> Misha.</a:t>
            </a:r>
            <a:endParaRPr lang="ru-RU" dirty="0"/>
          </a:p>
        </p:txBody>
      </p:sp>
      <p:sp>
        <p:nvSpPr>
          <p:cNvPr id="22" name="Овальная выноска 21"/>
          <p:cNvSpPr/>
          <p:nvPr/>
        </p:nvSpPr>
        <p:spPr>
          <a:xfrm>
            <a:off x="4391980" y="5661248"/>
            <a:ext cx="2412268" cy="792088"/>
          </a:xfrm>
          <a:prstGeom prst="wedgeEllipseCallout">
            <a:avLst>
              <a:gd name="adj1" fmla="val -37947"/>
              <a:gd name="adj2" fmla="val 8246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heure</a:t>
            </a:r>
            <a:r>
              <a:rPr lang="en-US" dirty="0" smtClean="0"/>
              <a:t> </a:t>
            </a:r>
            <a:r>
              <a:rPr lang="en-US" dirty="0" err="1" smtClean="0"/>
              <a:t>est-il</a:t>
            </a:r>
            <a:r>
              <a:rPr lang="en-US" dirty="0" smtClean="0"/>
              <a:t>? Il </a:t>
            </a:r>
            <a:r>
              <a:rPr lang="en-US" dirty="0" err="1" smtClean="0"/>
              <a:t>est</a:t>
            </a:r>
            <a:r>
              <a:rPr lang="en-US" dirty="0" smtClean="0"/>
              <a:t> 7 </a:t>
            </a:r>
            <a:r>
              <a:rPr lang="en-US" dirty="0" err="1" smtClean="0"/>
              <a:t>heures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2837" y="129227"/>
            <a:ext cx="7772400" cy="779494"/>
          </a:xfrm>
        </p:spPr>
        <p:txBody>
          <a:bodyPr>
            <a:normAutofit/>
          </a:bodyPr>
          <a:lstStyle/>
          <a:p>
            <a:r>
              <a:rPr lang="en-US" dirty="0" smtClean="0"/>
              <a:t>De quoi nous </a:t>
            </a:r>
            <a:r>
              <a:rPr lang="en-US" dirty="0" err="1" smtClean="0"/>
              <a:t>allons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197129" y="5531851"/>
            <a:ext cx="2376264" cy="936104"/>
          </a:xfrm>
          <a:prstGeom prst="wedgeEllipseCallout">
            <a:avLst>
              <a:gd name="adj1" fmla="val -45207"/>
              <a:gd name="adj2" fmla="val 6449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Qu’est-ce</a:t>
            </a:r>
            <a:r>
              <a:rPr lang="en-US" dirty="0" smtClean="0"/>
              <a:t> que </a:t>
            </a:r>
            <a:r>
              <a:rPr lang="en-US" dirty="0" err="1" smtClean="0"/>
              <a:t>c’est</a:t>
            </a:r>
            <a:r>
              <a:rPr lang="en-US" dirty="0" smtClean="0"/>
              <a:t>? </a:t>
            </a:r>
            <a:r>
              <a:rPr lang="en-US" dirty="0" err="1" smtClean="0"/>
              <a:t>C’est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écharpe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8" name="Овальная выноска 17"/>
          <p:cNvSpPr/>
          <p:nvPr/>
        </p:nvSpPr>
        <p:spPr>
          <a:xfrm>
            <a:off x="282607" y="1268760"/>
            <a:ext cx="1786947" cy="971947"/>
          </a:xfrm>
          <a:prstGeom prst="wedgeEllipseCallout">
            <a:avLst>
              <a:gd name="adj1" fmla="val -46154"/>
              <a:gd name="adj2" fmla="val 7891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Je </a:t>
            </a:r>
            <a:r>
              <a:rPr lang="en-US" dirty="0" err="1" smtClean="0"/>
              <a:t>veux</a:t>
            </a:r>
            <a:r>
              <a:rPr lang="en-US" dirty="0" smtClean="0"/>
              <a:t> un </a:t>
            </a:r>
            <a:r>
              <a:rPr lang="en-US" dirty="0" err="1" smtClean="0"/>
              <a:t>manteau</a:t>
            </a:r>
            <a:r>
              <a:rPr lang="en-US" dirty="0" smtClean="0"/>
              <a:t> vert.</a:t>
            </a:r>
            <a:endParaRPr lang="ru-RU" dirty="0"/>
          </a:p>
        </p:txBody>
      </p:sp>
      <p:sp>
        <p:nvSpPr>
          <p:cNvPr id="19" name="Овальная выноска 18"/>
          <p:cNvSpPr/>
          <p:nvPr/>
        </p:nvSpPr>
        <p:spPr>
          <a:xfrm>
            <a:off x="169679" y="4005064"/>
            <a:ext cx="2012804" cy="1033810"/>
          </a:xfrm>
          <a:prstGeom prst="wedgeEllipseCallout">
            <a:avLst>
              <a:gd name="adj1" fmla="val -49240"/>
              <a:gd name="adj2" fmla="val 6326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Quel</a:t>
            </a:r>
            <a:r>
              <a:rPr lang="en-US" dirty="0" smtClean="0"/>
              <a:t> age a ton </a:t>
            </a:r>
            <a:r>
              <a:rPr lang="en-US" dirty="0" err="1" smtClean="0"/>
              <a:t>amie</a:t>
            </a:r>
            <a:r>
              <a:rPr lang="en-US" dirty="0" smtClean="0"/>
              <a:t>? Elle a 12 ans.</a:t>
            </a:r>
            <a:endParaRPr lang="ru-RU" dirty="0"/>
          </a:p>
        </p:txBody>
      </p:sp>
      <p:sp>
        <p:nvSpPr>
          <p:cNvPr id="20" name="Овальная выноска 19"/>
          <p:cNvSpPr/>
          <p:nvPr/>
        </p:nvSpPr>
        <p:spPr>
          <a:xfrm>
            <a:off x="142461" y="2708920"/>
            <a:ext cx="2040022" cy="900261"/>
          </a:xfrm>
          <a:prstGeom prst="wedgeEllipseCallout">
            <a:avLst>
              <a:gd name="adj1" fmla="val -45558"/>
              <a:gd name="adj2" fmla="val 690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Il </a:t>
            </a:r>
            <a:r>
              <a:rPr lang="en-US" dirty="0" err="1" smtClean="0"/>
              <a:t>est</a:t>
            </a:r>
            <a:r>
              <a:rPr lang="en-US" dirty="0" smtClean="0"/>
              <a:t> grand. Elle </a:t>
            </a:r>
            <a:r>
              <a:rPr lang="en-US" dirty="0" err="1" smtClean="0"/>
              <a:t>est</a:t>
            </a:r>
            <a:r>
              <a:rPr lang="en-US" dirty="0" smtClean="0"/>
              <a:t> petite.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82483" y="1304925"/>
            <a:ext cx="6366894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Овальная выноска 8"/>
          <p:cNvSpPr/>
          <p:nvPr/>
        </p:nvSpPr>
        <p:spPr>
          <a:xfrm>
            <a:off x="2699792" y="5589240"/>
            <a:ext cx="2376264" cy="936104"/>
          </a:xfrm>
          <a:prstGeom prst="wedgeEllipseCallout">
            <a:avLst>
              <a:gd name="adj1" fmla="val -45207"/>
              <a:gd name="adj2" fmla="val 6449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Je </a:t>
            </a:r>
            <a:r>
              <a:rPr lang="en-US" dirty="0" err="1" smtClean="0"/>
              <a:t>cherche</a:t>
            </a:r>
            <a:r>
              <a:rPr lang="en-US" dirty="0" smtClean="0"/>
              <a:t> un </a:t>
            </a:r>
            <a:r>
              <a:rPr lang="en-US" dirty="0" err="1" smtClean="0"/>
              <a:t>cadeau</a:t>
            </a:r>
            <a:r>
              <a:rPr lang="en-US" dirty="0" smtClean="0"/>
              <a:t> pour mon </a:t>
            </a:r>
            <a:r>
              <a:rPr lang="en-US" dirty="0" err="1" smtClean="0"/>
              <a:t>amie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63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0154" y="1304925"/>
            <a:ext cx="5996302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2837" y="129227"/>
            <a:ext cx="7772400" cy="779494"/>
          </a:xfrm>
        </p:spPr>
        <p:txBody>
          <a:bodyPr>
            <a:normAutofit/>
          </a:bodyPr>
          <a:lstStyle/>
          <a:p>
            <a:r>
              <a:rPr lang="en-US" dirty="0" smtClean="0"/>
              <a:t>De quoi nous </a:t>
            </a:r>
            <a:r>
              <a:rPr lang="en-US" dirty="0" err="1" smtClean="0"/>
              <a:t>allons</a:t>
            </a:r>
            <a:r>
              <a:rPr lang="en-US" dirty="0" smtClean="0"/>
              <a:t> </a:t>
            </a:r>
            <a:r>
              <a:rPr lang="en-US" dirty="0" err="1" smtClean="0"/>
              <a:t>parler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179512" y="1196752"/>
            <a:ext cx="2880320" cy="720080"/>
          </a:xfrm>
          <a:prstGeom prst="wedgeEllipseCallout">
            <a:avLst>
              <a:gd name="adj1" fmla="val -43122"/>
              <a:gd name="adj2" fmla="val 7847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Bon </a:t>
            </a:r>
            <a:r>
              <a:rPr lang="en-US" dirty="0" err="1" smtClean="0"/>
              <a:t>anniversaire</a:t>
            </a:r>
            <a:r>
              <a:rPr lang="en-US" dirty="0" smtClean="0"/>
              <a:t>!</a:t>
            </a:r>
          </a:p>
          <a:p>
            <a:pPr algn="ctr"/>
            <a:r>
              <a:rPr lang="en-US" dirty="0" err="1" smtClean="0"/>
              <a:t>Joyex</a:t>
            </a:r>
            <a:r>
              <a:rPr lang="en-US" dirty="0" smtClean="0"/>
              <a:t> </a:t>
            </a:r>
            <a:r>
              <a:rPr lang="en-US" dirty="0" err="1" smtClean="0"/>
              <a:t>anniversaire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18" name="Овальная выноска 17"/>
          <p:cNvSpPr/>
          <p:nvPr/>
        </p:nvSpPr>
        <p:spPr>
          <a:xfrm>
            <a:off x="287524" y="2204864"/>
            <a:ext cx="2664296" cy="648072"/>
          </a:xfrm>
          <a:prstGeom prst="wedgeEllipseCallout">
            <a:avLst>
              <a:gd name="adj1" fmla="val -45070"/>
              <a:gd name="adj2" fmla="val 8113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Viens</a:t>
            </a:r>
            <a:r>
              <a:rPr lang="en-US" dirty="0" smtClean="0"/>
              <a:t> chez </a:t>
            </a:r>
            <a:r>
              <a:rPr lang="en-US" dirty="0" err="1" smtClean="0"/>
              <a:t>moi</a:t>
            </a:r>
            <a:r>
              <a:rPr lang="en-US" dirty="0" smtClean="0"/>
              <a:t> à mon </a:t>
            </a:r>
            <a:r>
              <a:rPr lang="en-US" dirty="0" err="1" smtClean="0"/>
              <a:t>anniversaire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19" name="Овальная выноска 18"/>
          <p:cNvSpPr/>
          <p:nvPr/>
        </p:nvSpPr>
        <p:spPr>
          <a:xfrm>
            <a:off x="323528" y="3212976"/>
            <a:ext cx="2592288" cy="1224136"/>
          </a:xfrm>
          <a:prstGeom prst="wedgeEllipseCallout">
            <a:avLst>
              <a:gd name="adj1" fmla="val -43937"/>
              <a:gd name="adj2" fmla="val 6140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 Voila mon </a:t>
            </a:r>
            <a:r>
              <a:rPr lang="en-US" dirty="0" err="1" smtClean="0"/>
              <a:t>cadeau</a:t>
            </a:r>
            <a:r>
              <a:rPr lang="en-US" dirty="0" smtClean="0"/>
              <a:t> à </a:t>
            </a:r>
            <a:r>
              <a:rPr lang="en-US" dirty="0" err="1" smtClean="0"/>
              <a:t>moi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- </a:t>
            </a:r>
            <a:r>
              <a:rPr lang="en-US" dirty="0" err="1" smtClean="0"/>
              <a:t>Quelle</a:t>
            </a:r>
            <a:r>
              <a:rPr lang="en-US" dirty="0" smtClean="0"/>
              <a:t> surprise! Merci beaucoup!</a:t>
            </a:r>
            <a:endParaRPr lang="ru-RU" dirty="0"/>
          </a:p>
        </p:txBody>
      </p:sp>
      <p:sp>
        <p:nvSpPr>
          <p:cNvPr id="20" name="Овальная выноска 19"/>
          <p:cNvSpPr/>
          <p:nvPr/>
        </p:nvSpPr>
        <p:spPr>
          <a:xfrm>
            <a:off x="431540" y="4769425"/>
            <a:ext cx="2376264" cy="1267539"/>
          </a:xfrm>
          <a:prstGeom prst="wedgeEllipseCallout">
            <a:avLst>
              <a:gd name="adj1" fmla="val -47386"/>
              <a:gd name="adj2" fmla="val 6477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- </a:t>
            </a:r>
            <a:r>
              <a:rPr lang="en-US" dirty="0" err="1" smtClean="0"/>
              <a:t>J’apporte</a:t>
            </a:r>
            <a:r>
              <a:rPr lang="en-US" dirty="0" smtClean="0"/>
              <a:t> un </a:t>
            </a:r>
            <a:r>
              <a:rPr lang="en-US" dirty="0" err="1" smtClean="0"/>
              <a:t>gâteau</a:t>
            </a:r>
            <a:r>
              <a:rPr lang="en-US" dirty="0" smtClean="0"/>
              <a:t>!</a:t>
            </a:r>
          </a:p>
          <a:p>
            <a:pPr algn="ctr"/>
            <a:r>
              <a:rPr lang="en-US" dirty="0" smtClean="0"/>
              <a:t>- </a:t>
            </a:r>
            <a:r>
              <a:rPr lang="en-US" dirty="0" err="1" smtClean="0"/>
              <a:t>Souffle</a:t>
            </a:r>
            <a:r>
              <a:rPr lang="en-US" dirty="0" smtClean="0"/>
              <a:t> les </a:t>
            </a:r>
            <a:r>
              <a:rPr lang="en-US" dirty="0" err="1" smtClean="0"/>
              <a:t>bougies</a:t>
            </a:r>
            <a:r>
              <a:rPr lang="en-US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6325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180</Words>
  <Application>Microsoft Office PowerPoint</Application>
  <PresentationFormat>Экран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Je cherche un cadeau pour l’anniversaire</vt:lpstr>
      <vt:lpstr>Mettez dans un ordre alphabétique </vt:lpstr>
      <vt:lpstr>Faites vos phrases avec les mots</vt:lpstr>
      <vt:lpstr>De quoi nous allons parler?</vt:lpstr>
      <vt:lpstr>De quoi nous allons parler?</vt:lpstr>
      <vt:lpstr>De quoi nous allons parler?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Полежаев Иван Сергеевич</dc:creator>
  <cp:lastModifiedBy>Иван С. Полежаев</cp:lastModifiedBy>
  <cp:revision>23</cp:revision>
  <cp:lastPrinted>2018-02-14T12:42:29Z</cp:lastPrinted>
  <dcterms:created xsi:type="dcterms:W3CDTF">2018-02-13T03:58:26Z</dcterms:created>
  <dcterms:modified xsi:type="dcterms:W3CDTF">2018-03-26T06:34:54Z</dcterms:modified>
</cp:coreProperties>
</file>