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56" r:id="rId2"/>
    <p:sldId id="272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68" r:id="rId17"/>
    <p:sldId id="274" r:id="rId18"/>
    <p:sldId id="271" r:id="rId19"/>
    <p:sldId id="270" r:id="rId20"/>
  </p:sldIdLst>
  <p:sldSz cx="9144000" cy="6858000" type="screen4x3"/>
  <p:notesSz cx="7102475" cy="102330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A2CEE7-B4EE-4A57-9B86-94B4C972A828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02C9422D-B1CF-4CCB-B8B2-5EEC05E81117}">
      <dgm:prSet phldrT="[Текст]"/>
      <dgm:spPr/>
      <dgm:t>
        <a:bodyPr/>
        <a:lstStyle/>
        <a:p>
          <a:r>
            <a:rPr lang="ru-RU" dirty="0" smtClean="0"/>
            <a:t>Шрифт</a:t>
          </a:r>
          <a:endParaRPr lang="ru-RU" dirty="0"/>
        </a:p>
      </dgm:t>
    </dgm:pt>
    <dgm:pt modelId="{947430DA-E6A4-4D55-B417-2B2B10A0C868}" type="parTrans" cxnId="{BADFE3A7-61A5-477E-AFD3-37613AB7ADB0}">
      <dgm:prSet/>
      <dgm:spPr/>
      <dgm:t>
        <a:bodyPr/>
        <a:lstStyle/>
        <a:p>
          <a:endParaRPr lang="ru-RU"/>
        </a:p>
      </dgm:t>
    </dgm:pt>
    <dgm:pt modelId="{73FCB01D-09FD-4D82-903D-4511D642C602}" type="sibTrans" cxnId="{BADFE3A7-61A5-477E-AFD3-37613AB7ADB0}">
      <dgm:prSet/>
      <dgm:spPr/>
      <dgm:t>
        <a:bodyPr/>
        <a:lstStyle/>
        <a:p>
          <a:endParaRPr lang="ru-RU"/>
        </a:p>
      </dgm:t>
    </dgm:pt>
    <dgm:pt modelId="{8A26785C-1DBA-454E-B75D-DE800E5C11E6}">
      <dgm:prSet phldrT="[Текст]"/>
      <dgm:spPr/>
      <dgm:t>
        <a:bodyPr/>
        <a:lstStyle/>
        <a:p>
          <a:r>
            <a:rPr lang="ru-RU" dirty="0" smtClean="0"/>
            <a:t>Начертание</a:t>
          </a:r>
          <a:endParaRPr lang="ru-RU" dirty="0"/>
        </a:p>
      </dgm:t>
    </dgm:pt>
    <dgm:pt modelId="{4CDC983E-2A97-4AA1-87CD-D7BAEF8B508E}" type="parTrans" cxnId="{4946AFF6-ED35-4401-A63F-9BA7C9234A92}">
      <dgm:prSet/>
      <dgm:spPr/>
      <dgm:t>
        <a:bodyPr/>
        <a:lstStyle/>
        <a:p>
          <a:endParaRPr lang="ru-RU"/>
        </a:p>
      </dgm:t>
    </dgm:pt>
    <dgm:pt modelId="{038220DD-95C5-4706-BC3A-1FCD8287E482}" type="sibTrans" cxnId="{4946AFF6-ED35-4401-A63F-9BA7C9234A92}">
      <dgm:prSet/>
      <dgm:spPr/>
      <dgm:t>
        <a:bodyPr/>
        <a:lstStyle/>
        <a:p>
          <a:endParaRPr lang="ru-RU"/>
        </a:p>
      </dgm:t>
    </dgm:pt>
    <dgm:pt modelId="{BEAB454A-BA78-4E01-BFBD-9D77AC9B1F8D}">
      <dgm:prSet phldrT="[Текст]"/>
      <dgm:spPr/>
      <dgm:t>
        <a:bodyPr/>
        <a:lstStyle/>
        <a:p>
          <a:r>
            <a:rPr lang="ru-RU" dirty="0" smtClean="0"/>
            <a:t>Цвет</a:t>
          </a:r>
          <a:endParaRPr lang="ru-RU" dirty="0"/>
        </a:p>
      </dgm:t>
    </dgm:pt>
    <dgm:pt modelId="{A5E1D5E0-2E26-4B96-A933-D1A0621C0E63}" type="parTrans" cxnId="{9F24DC65-6DEC-4EFB-B14D-4244B86344F8}">
      <dgm:prSet/>
      <dgm:spPr/>
      <dgm:t>
        <a:bodyPr/>
        <a:lstStyle/>
        <a:p>
          <a:endParaRPr lang="ru-RU"/>
        </a:p>
      </dgm:t>
    </dgm:pt>
    <dgm:pt modelId="{B1F02A71-C4E0-421B-BAC4-D20350CBF360}" type="sibTrans" cxnId="{9F24DC65-6DEC-4EFB-B14D-4244B86344F8}">
      <dgm:prSet/>
      <dgm:spPr/>
      <dgm:t>
        <a:bodyPr/>
        <a:lstStyle/>
        <a:p>
          <a:endParaRPr lang="ru-RU"/>
        </a:p>
      </dgm:t>
    </dgm:pt>
    <dgm:pt modelId="{02EF2789-B122-4FAE-8851-FF6E2F2A45D6}" type="pres">
      <dgm:prSet presAssocID="{E2A2CEE7-B4EE-4A57-9B86-94B4C972A82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00A81BD-7489-4447-A0E2-F6E7E5D0017B}" type="pres">
      <dgm:prSet presAssocID="{E2A2CEE7-B4EE-4A57-9B86-94B4C972A828}" presName="Name1" presStyleCnt="0"/>
      <dgm:spPr/>
    </dgm:pt>
    <dgm:pt modelId="{62273ABC-CBED-4D5F-B2B0-BA68616CB6AE}" type="pres">
      <dgm:prSet presAssocID="{E2A2CEE7-B4EE-4A57-9B86-94B4C972A828}" presName="cycle" presStyleCnt="0"/>
      <dgm:spPr/>
    </dgm:pt>
    <dgm:pt modelId="{B5BE39FC-4016-4229-8705-50C7E1B4C353}" type="pres">
      <dgm:prSet presAssocID="{E2A2CEE7-B4EE-4A57-9B86-94B4C972A828}" presName="srcNode" presStyleLbl="node1" presStyleIdx="0" presStyleCnt="3"/>
      <dgm:spPr/>
    </dgm:pt>
    <dgm:pt modelId="{4D3F184B-87DB-43B9-B7A4-70E31D7389EA}" type="pres">
      <dgm:prSet presAssocID="{E2A2CEE7-B4EE-4A57-9B86-94B4C972A828}" presName="conn" presStyleLbl="parChTrans1D2" presStyleIdx="0" presStyleCnt="1"/>
      <dgm:spPr/>
      <dgm:t>
        <a:bodyPr/>
        <a:lstStyle/>
        <a:p>
          <a:endParaRPr lang="ru-RU"/>
        </a:p>
      </dgm:t>
    </dgm:pt>
    <dgm:pt modelId="{52F475A6-8562-42A9-B1D8-C9073A9632E9}" type="pres">
      <dgm:prSet presAssocID="{E2A2CEE7-B4EE-4A57-9B86-94B4C972A828}" presName="extraNode" presStyleLbl="node1" presStyleIdx="0" presStyleCnt="3"/>
      <dgm:spPr/>
    </dgm:pt>
    <dgm:pt modelId="{A416CE8B-7227-4470-BA27-117E6AC4C820}" type="pres">
      <dgm:prSet presAssocID="{E2A2CEE7-B4EE-4A57-9B86-94B4C972A828}" presName="dstNode" presStyleLbl="node1" presStyleIdx="0" presStyleCnt="3"/>
      <dgm:spPr/>
    </dgm:pt>
    <dgm:pt modelId="{FC81B0DB-3668-49A3-B080-6C5796C1B0E2}" type="pres">
      <dgm:prSet presAssocID="{02C9422D-B1CF-4CCB-B8B2-5EEC05E81117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D247DA-EC0E-48B1-813A-D572F43FD836}" type="pres">
      <dgm:prSet presAssocID="{02C9422D-B1CF-4CCB-B8B2-5EEC05E81117}" presName="accent_1" presStyleCnt="0"/>
      <dgm:spPr/>
    </dgm:pt>
    <dgm:pt modelId="{5DD3E0A8-1299-4952-94B5-FEBD72B4E864}" type="pres">
      <dgm:prSet presAssocID="{02C9422D-B1CF-4CCB-B8B2-5EEC05E81117}" presName="accentRepeatNode" presStyleLbl="solidFgAcc1" presStyleIdx="0" presStyleCnt="3"/>
      <dgm:spPr/>
    </dgm:pt>
    <dgm:pt modelId="{E5C47D1C-5E40-4920-A940-121FC82484B7}" type="pres">
      <dgm:prSet presAssocID="{8A26785C-1DBA-454E-B75D-DE800E5C11E6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133D02-F920-404C-9CC0-413FEB4EC204}" type="pres">
      <dgm:prSet presAssocID="{8A26785C-1DBA-454E-B75D-DE800E5C11E6}" presName="accent_2" presStyleCnt="0"/>
      <dgm:spPr/>
    </dgm:pt>
    <dgm:pt modelId="{38D4291A-2C47-497E-9F80-19F13F46BFE6}" type="pres">
      <dgm:prSet presAssocID="{8A26785C-1DBA-454E-B75D-DE800E5C11E6}" presName="accentRepeatNode" presStyleLbl="solidFgAcc1" presStyleIdx="1" presStyleCnt="3"/>
      <dgm:spPr/>
    </dgm:pt>
    <dgm:pt modelId="{065F0104-9211-438E-BD82-BEB08050399B}" type="pres">
      <dgm:prSet presAssocID="{BEAB454A-BA78-4E01-BFBD-9D77AC9B1F8D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E1F3E6-6A27-41BD-B7CA-4ABE00D523D1}" type="pres">
      <dgm:prSet presAssocID="{BEAB454A-BA78-4E01-BFBD-9D77AC9B1F8D}" presName="accent_3" presStyleCnt="0"/>
      <dgm:spPr/>
    </dgm:pt>
    <dgm:pt modelId="{222053C9-A29D-4EED-9323-5DCDD46A0344}" type="pres">
      <dgm:prSet presAssocID="{BEAB454A-BA78-4E01-BFBD-9D77AC9B1F8D}" presName="accentRepeatNode" presStyleLbl="solidFgAcc1" presStyleIdx="2" presStyleCnt="3"/>
      <dgm:spPr/>
    </dgm:pt>
  </dgm:ptLst>
  <dgm:cxnLst>
    <dgm:cxn modelId="{C4930157-504C-4B9D-8856-7B941CAED82B}" type="presOf" srcId="{73FCB01D-09FD-4D82-903D-4511D642C602}" destId="{4D3F184B-87DB-43B9-B7A4-70E31D7389EA}" srcOrd="0" destOrd="0" presId="urn:microsoft.com/office/officeart/2008/layout/VerticalCurvedList"/>
    <dgm:cxn modelId="{4A82ED29-0E17-48C4-9DAD-BDC96249C7CE}" type="presOf" srcId="{E2A2CEE7-B4EE-4A57-9B86-94B4C972A828}" destId="{02EF2789-B122-4FAE-8851-FF6E2F2A45D6}" srcOrd="0" destOrd="0" presId="urn:microsoft.com/office/officeart/2008/layout/VerticalCurvedList"/>
    <dgm:cxn modelId="{6ED668CB-D100-431D-BCB9-3D6819444E8B}" type="presOf" srcId="{BEAB454A-BA78-4E01-BFBD-9D77AC9B1F8D}" destId="{065F0104-9211-438E-BD82-BEB08050399B}" srcOrd="0" destOrd="0" presId="urn:microsoft.com/office/officeart/2008/layout/VerticalCurvedList"/>
    <dgm:cxn modelId="{49F94502-A0B6-4CFF-AEC5-BEB5B455568B}" type="presOf" srcId="{02C9422D-B1CF-4CCB-B8B2-5EEC05E81117}" destId="{FC81B0DB-3668-49A3-B080-6C5796C1B0E2}" srcOrd="0" destOrd="0" presId="urn:microsoft.com/office/officeart/2008/layout/VerticalCurvedList"/>
    <dgm:cxn modelId="{BADFE3A7-61A5-477E-AFD3-37613AB7ADB0}" srcId="{E2A2CEE7-B4EE-4A57-9B86-94B4C972A828}" destId="{02C9422D-B1CF-4CCB-B8B2-5EEC05E81117}" srcOrd="0" destOrd="0" parTransId="{947430DA-E6A4-4D55-B417-2B2B10A0C868}" sibTransId="{73FCB01D-09FD-4D82-903D-4511D642C602}"/>
    <dgm:cxn modelId="{4946AFF6-ED35-4401-A63F-9BA7C9234A92}" srcId="{E2A2CEE7-B4EE-4A57-9B86-94B4C972A828}" destId="{8A26785C-1DBA-454E-B75D-DE800E5C11E6}" srcOrd="1" destOrd="0" parTransId="{4CDC983E-2A97-4AA1-87CD-D7BAEF8B508E}" sibTransId="{038220DD-95C5-4706-BC3A-1FCD8287E482}"/>
    <dgm:cxn modelId="{08F0EC7D-FEBC-49ED-831E-077753FE09E6}" type="presOf" srcId="{8A26785C-1DBA-454E-B75D-DE800E5C11E6}" destId="{E5C47D1C-5E40-4920-A940-121FC82484B7}" srcOrd="0" destOrd="0" presId="urn:microsoft.com/office/officeart/2008/layout/VerticalCurvedList"/>
    <dgm:cxn modelId="{9F24DC65-6DEC-4EFB-B14D-4244B86344F8}" srcId="{E2A2CEE7-B4EE-4A57-9B86-94B4C972A828}" destId="{BEAB454A-BA78-4E01-BFBD-9D77AC9B1F8D}" srcOrd="2" destOrd="0" parTransId="{A5E1D5E0-2E26-4B96-A933-D1A0621C0E63}" sibTransId="{B1F02A71-C4E0-421B-BAC4-D20350CBF360}"/>
    <dgm:cxn modelId="{33403BD1-3DB9-445C-9FC1-915BB3F96D15}" type="presParOf" srcId="{02EF2789-B122-4FAE-8851-FF6E2F2A45D6}" destId="{D00A81BD-7489-4447-A0E2-F6E7E5D0017B}" srcOrd="0" destOrd="0" presId="urn:microsoft.com/office/officeart/2008/layout/VerticalCurvedList"/>
    <dgm:cxn modelId="{97CF1501-5ABE-4AEC-A33C-A0D38B80088B}" type="presParOf" srcId="{D00A81BD-7489-4447-A0E2-F6E7E5D0017B}" destId="{62273ABC-CBED-4D5F-B2B0-BA68616CB6AE}" srcOrd="0" destOrd="0" presId="urn:microsoft.com/office/officeart/2008/layout/VerticalCurvedList"/>
    <dgm:cxn modelId="{78E2BB22-79F9-463C-B57B-5373C084A8FF}" type="presParOf" srcId="{62273ABC-CBED-4D5F-B2B0-BA68616CB6AE}" destId="{B5BE39FC-4016-4229-8705-50C7E1B4C353}" srcOrd="0" destOrd="0" presId="urn:microsoft.com/office/officeart/2008/layout/VerticalCurvedList"/>
    <dgm:cxn modelId="{39BD74B4-DAF5-48A6-8798-EA371DACC9CD}" type="presParOf" srcId="{62273ABC-CBED-4D5F-B2B0-BA68616CB6AE}" destId="{4D3F184B-87DB-43B9-B7A4-70E31D7389EA}" srcOrd="1" destOrd="0" presId="urn:microsoft.com/office/officeart/2008/layout/VerticalCurvedList"/>
    <dgm:cxn modelId="{114B4EC0-C2FA-40B3-9464-020A44146E08}" type="presParOf" srcId="{62273ABC-CBED-4D5F-B2B0-BA68616CB6AE}" destId="{52F475A6-8562-42A9-B1D8-C9073A9632E9}" srcOrd="2" destOrd="0" presId="urn:microsoft.com/office/officeart/2008/layout/VerticalCurvedList"/>
    <dgm:cxn modelId="{F9BE15CA-801E-48C3-9DEC-617C5E76324D}" type="presParOf" srcId="{62273ABC-CBED-4D5F-B2B0-BA68616CB6AE}" destId="{A416CE8B-7227-4470-BA27-117E6AC4C820}" srcOrd="3" destOrd="0" presId="urn:microsoft.com/office/officeart/2008/layout/VerticalCurvedList"/>
    <dgm:cxn modelId="{A58E1836-90EB-44B9-8391-4DBF6D4F683E}" type="presParOf" srcId="{D00A81BD-7489-4447-A0E2-F6E7E5D0017B}" destId="{FC81B0DB-3668-49A3-B080-6C5796C1B0E2}" srcOrd="1" destOrd="0" presId="urn:microsoft.com/office/officeart/2008/layout/VerticalCurvedList"/>
    <dgm:cxn modelId="{A60DCDE0-7881-48F8-ADDC-797F095EE756}" type="presParOf" srcId="{D00A81BD-7489-4447-A0E2-F6E7E5D0017B}" destId="{C7D247DA-EC0E-48B1-813A-D572F43FD836}" srcOrd="2" destOrd="0" presId="urn:microsoft.com/office/officeart/2008/layout/VerticalCurvedList"/>
    <dgm:cxn modelId="{E92C11E7-7BB3-4143-BEF1-D9D0CB026463}" type="presParOf" srcId="{C7D247DA-EC0E-48B1-813A-D572F43FD836}" destId="{5DD3E0A8-1299-4952-94B5-FEBD72B4E864}" srcOrd="0" destOrd="0" presId="urn:microsoft.com/office/officeart/2008/layout/VerticalCurvedList"/>
    <dgm:cxn modelId="{D8772A60-0635-4F23-9ACF-E934DE745DC6}" type="presParOf" srcId="{D00A81BD-7489-4447-A0E2-F6E7E5D0017B}" destId="{E5C47D1C-5E40-4920-A940-121FC82484B7}" srcOrd="3" destOrd="0" presId="urn:microsoft.com/office/officeart/2008/layout/VerticalCurvedList"/>
    <dgm:cxn modelId="{9B962E7F-B372-4ECF-8B88-0CF2A1D1C890}" type="presParOf" srcId="{D00A81BD-7489-4447-A0E2-F6E7E5D0017B}" destId="{46133D02-F920-404C-9CC0-413FEB4EC204}" srcOrd="4" destOrd="0" presId="urn:microsoft.com/office/officeart/2008/layout/VerticalCurvedList"/>
    <dgm:cxn modelId="{28600CA3-911D-465B-B93F-0A5C3EDC045A}" type="presParOf" srcId="{46133D02-F920-404C-9CC0-413FEB4EC204}" destId="{38D4291A-2C47-497E-9F80-19F13F46BFE6}" srcOrd="0" destOrd="0" presId="urn:microsoft.com/office/officeart/2008/layout/VerticalCurvedList"/>
    <dgm:cxn modelId="{E743675C-5D29-443B-B7B8-C3F32E65C2D8}" type="presParOf" srcId="{D00A81BD-7489-4447-A0E2-F6E7E5D0017B}" destId="{065F0104-9211-438E-BD82-BEB08050399B}" srcOrd="5" destOrd="0" presId="urn:microsoft.com/office/officeart/2008/layout/VerticalCurvedList"/>
    <dgm:cxn modelId="{B7734544-4616-40F1-BDED-5854D82D81A4}" type="presParOf" srcId="{D00A81BD-7489-4447-A0E2-F6E7E5D0017B}" destId="{82E1F3E6-6A27-41BD-B7CA-4ABE00D523D1}" srcOrd="6" destOrd="0" presId="urn:microsoft.com/office/officeart/2008/layout/VerticalCurvedList"/>
    <dgm:cxn modelId="{A6D7D882-73A3-466A-AD23-CD51BA97DCBE}" type="presParOf" srcId="{82E1F3E6-6A27-41BD-B7CA-4ABE00D523D1}" destId="{222053C9-A29D-4EED-9323-5DCDD46A034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7782AB-BBFA-403D-BC4F-3B44C56C4A64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0C78744-3667-4377-9CE7-005A17DA810D}">
      <dgm:prSet phldrT="[Текст]"/>
      <dgm:spPr/>
      <dgm:t>
        <a:bodyPr/>
        <a:lstStyle/>
        <a:p>
          <a:r>
            <a:rPr lang="ru-RU" dirty="0" smtClean="0"/>
            <a:t>Символ</a:t>
          </a:r>
          <a:endParaRPr lang="ru-RU" dirty="0"/>
        </a:p>
      </dgm:t>
    </dgm:pt>
    <dgm:pt modelId="{1DAF7732-3940-4444-8641-932C690FF760}" type="parTrans" cxnId="{651ABD22-59B7-4DE5-9A52-FC2CDF358F30}">
      <dgm:prSet/>
      <dgm:spPr/>
      <dgm:t>
        <a:bodyPr/>
        <a:lstStyle/>
        <a:p>
          <a:endParaRPr lang="ru-RU"/>
        </a:p>
      </dgm:t>
    </dgm:pt>
    <dgm:pt modelId="{B4A17C5B-9C2C-45B8-BDAC-D6F26E1B7027}" type="sibTrans" cxnId="{651ABD22-59B7-4DE5-9A52-FC2CDF358F30}">
      <dgm:prSet/>
      <dgm:spPr/>
      <dgm:t>
        <a:bodyPr/>
        <a:lstStyle/>
        <a:p>
          <a:endParaRPr lang="ru-RU"/>
        </a:p>
      </dgm:t>
    </dgm:pt>
    <dgm:pt modelId="{BD073E5D-721A-49CF-B77C-7E046127E172}" type="pres">
      <dgm:prSet presAssocID="{067782AB-BBFA-403D-BC4F-3B44C56C4A64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8ABFF2B8-B394-404D-88EE-6D9F394AB82B}" type="pres">
      <dgm:prSet presAssocID="{50C78744-3667-4377-9CE7-005A17DA810D}" presName="Parent" presStyleLbl="node0" presStyleIdx="0" presStyleCnt="1" custScaleX="114495" custScaleY="124673">
        <dgm:presLayoutVars>
          <dgm:chMax val="5"/>
          <dgm:chPref val="5"/>
        </dgm:presLayoutVars>
      </dgm:prSet>
      <dgm:spPr/>
      <dgm:t>
        <a:bodyPr/>
        <a:lstStyle/>
        <a:p>
          <a:endParaRPr lang="ru-RU"/>
        </a:p>
      </dgm:t>
    </dgm:pt>
    <dgm:pt modelId="{C5759E7E-7817-4E0A-9032-7E33D15717EB}" type="pres">
      <dgm:prSet presAssocID="{50C78744-3667-4377-9CE7-005A17DA810D}" presName="Accent1" presStyleLbl="node1" presStyleIdx="0" presStyleCnt="6"/>
      <dgm:spPr/>
    </dgm:pt>
    <dgm:pt modelId="{2C10E7EE-12B0-49C8-B30A-2472CB5A6407}" type="pres">
      <dgm:prSet presAssocID="{50C78744-3667-4377-9CE7-005A17DA810D}" presName="Accent2" presStyleLbl="node1" presStyleIdx="1" presStyleCnt="6"/>
      <dgm:spPr/>
    </dgm:pt>
    <dgm:pt modelId="{63516A9F-2F75-4801-A454-BC44D0ABECDC}" type="pres">
      <dgm:prSet presAssocID="{50C78744-3667-4377-9CE7-005A17DA810D}" presName="Accent3" presStyleLbl="node1" presStyleIdx="2" presStyleCnt="6"/>
      <dgm:spPr/>
    </dgm:pt>
    <dgm:pt modelId="{391817F5-B448-43E9-AAAA-B2152DBA14B4}" type="pres">
      <dgm:prSet presAssocID="{50C78744-3667-4377-9CE7-005A17DA810D}" presName="Accent4" presStyleLbl="node1" presStyleIdx="3" presStyleCnt="6"/>
      <dgm:spPr/>
    </dgm:pt>
    <dgm:pt modelId="{6BAC0DCA-BC00-4F88-87E5-8867A3834601}" type="pres">
      <dgm:prSet presAssocID="{50C78744-3667-4377-9CE7-005A17DA810D}" presName="Accent5" presStyleLbl="node1" presStyleIdx="4" presStyleCnt="6"/>
      <dgm:spPr/>
    </dgm:pt>
    <dgm:pt modelId="{8C0B29F3-8475-461A-8F98-C59733BD361C}" type="pres">
      <dgm:prSet presAssocID="{50C78744-3667-4377-9CE7-005A17DA810D}" presName="Accent6" presStyleLbl="node1" presStyleIdx="5" presStyleCnt="6"/>
      <dgm:spPr/>
    </dgm:pt>
  </dgm:ptLst>
  <dgm:cxnLst>
    <dgm:cxn modelId="{9359B72C-4F82-4CAD-8FF1-DB9CEBC2495C}" type="presOf" srcId="{067782AB-BBFA-403D-BC4F-3B44C56C4A64}" destId="{BD073E5D-721A-49CF-B77C-7E046127E172}" srcOrd="0" destOrd="0" presId="urn:microsoft.com/office/officeart/2009/3/layout/CircleRelationship"/>
    <dgm:cxn modelId="{8EF20395-EE16-4E6C-9726-3DB983D5A27E}" type="presOf" srcId="{50C78744-3667-4377-9CE7-005A17DA810D}" destId="{8ABFF2B8-B394-404D-88EE-6D9F394AB82B}" srcOrd="0" destOrd="0" presId="urn:microsoft.com/office/officeart/2009/3/layout/CircleRelationship"/>
    <dgm:cxn modelId="{651ABD22-59B7-4DE5-9A52-FC2CDF358F30}" srcId="{067782AB-BBFA-403D-BC4F-3B44C56C4A64}" destId="{50C78744-3667-4377-9CE7-005A17DA810D}" srcOrd="0" destOrd="0" parTransId="{1DAF7732-3940-4444-8641-932C690FF760}" sibTransId="{B4A17C5B-9C2C-45B8-BDAC-D6F26E1B7027}"/>
    <dgm:cxn modelId="{0EC7D7A5-3336-47D6-9CF0-B9E22BCDD849}" type="presParOf" srcId="{BD073E5D-721A-49CF-B77C-7E046127E172}" destId="{8ABFF2B8-B394-404D-88EE-6D9F394AB82B}" srcOrd="0" destOrd="0" presId="urn:microsoft.com/office/officeart/2009/3/layout/CircleRelationship"/>
    <dgm:cxn modelId="{2AD1F282-C4EC-4BDA-8157-C9AF048B0C1A}" type="presParOf" srcId="{BD073E5D-721A-49CF-B77C-7E046127E172}" destId="{C5759E7E-7817-4E0A-9032-7E33D15717EB}" srcOrd="1" destOrd="0" presId="urn:microsoft.com/office/officeart/2009/3/layout/CircleRelationship"/>
    <dgm:cxn modelId="{1692DBCF-18EB-410B-A722-CFF47D6F5C43}" type="presParOf" srcId="{BD073E5D-721A-49CF-B77C-7E046127E172}" destId="{2C10E7EE-12B0-49C8-B30A-2472CB5A6407}" srcOrd="2" destOrd="0" presId="urn:microsoft.com/office/officeart/2009/3/layout/CircleRelationship"/>
    <dgm:cxn modelId="{48245E80-2B1F-4FF5-8D3C-DECC94978CC5}" type="presParOf" srcId="{BD073E5D-721A-49CF-B77C-7E046127E172}" destId="{63516A9F-2F75-4801-A454-BC44D0ABECDC}" srcOrd="3" destOrd="0" presId="urn:microsoft.com/office/officeart/2009/3/layout/CircleRelationship"/>
    <dgm:cxn modelId="{9D2376C5-95E0-4CC6-A6FB-B368FAEA70A5}" type="presParOf" srcId="{BD073E5D-721A-49CF-B77C-7E046127E172}" destId="{391817F5-B448-43E9-AAAA-B2152DBA14B4}" srcOrd="4" destOrd="0" presId="urn:microsoft.com/office/officeart/2009/3/layout/CircleRelationship"/>
    <dgm:cxn modelId="{2A944FAF-EE26-42EB-9EBE-1D9CFB6A55DA}" type="presParOf" srcId="{BD073E5D-721A-49CF-B77C-7E046127E172}" destId="{6BAC0DCA-BC00-4F88-87E5-8867A3834601}" srcOrd="5" destOrd="0" presId="urn:microsoft.com/office/officeart/2009/3/layout/CircleRelationship"/>
    <dgm:cxn modelId="{ADB038C1-BC4E-48BE-A28A-A062A931033A}" type="presParOf" srcId="{BD073E5D-721A-49CF-B77C-7E046127E172}" destId="{8C0B29F3-8475-461A-8F98-C59733BD361C}" srcOrd="6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D8922F-E277-4E4D-8E4B-6F548ACE5B9C}" type="doc">
      <dgm:prSet loTypeId="urn:microsoft.com/office/officeart/2005/8/layout/vList3" loCatId="list" qsTypeId="urn:microsoft.com/office/officeart/2005/8/quickstyle/simple1" qsCatId="simple" csTypeId="urn:microsoft.com/office/officeart/2005/8/colors/colorful3" csCatId="colorful" phldr="1"/>
      <dgm:spPr/>
    </dgm:pt>
    <dgm:pt modelId="{7D10323F-9263-4E78-87EB-EAC55C2E2737}">
      <dgm:prSet phldrT="[Текст]"/>
      <dgm:spPr/>
      <dgm:t>
        <a:bodyPr/>
        <a:lstStyle/>
        <a:p>
          <a:r>
            <a:rPr lang="ru-RU" dirty="0" smtClean="0"/>
            <a:t>Обычное</a:t>
          </a:r>
          <a:endParaRPr lang="ru-RU" dirty="0"/>
        </a:p>
      </dgm:t>
    </dgm:pt>
    <dgm:pt modelId="{0446BDB6-5E08-407A-B5A5-DD4D00F77D42}" type="parTrans" cxnId="{F01F3DD4-4ADE-4398-AA4E-5C70FF0DD849}">
      <dgm:prSet/>
      <dgm:spPr/>
      <dgm:t>
        <a:bodyPr/>
        <a:lstStyle/>
        <a:p>
          <a:endParaRPr lang="ru-RU"/>
        </a:p>
      </dgm:t>
    </dgm:pt>
    <dgm:pt modelId="{ADFA2B57-8BCB-4822-A0A9-3164F36EFF9A}" type="sibTrans" cxnId="{F01F3DD4-4ADE-4398-AA4E-5C70FF0DD849}">
      <dgm:prSet/>
      <dgm:spPr/>
      <dgm:t>
        <a:bodyPr/>
        <a:lstStyle/>
        <a:p>
          <a:endParaRPr lang="ru-RU"/>
        </a:p>
      </dgm:t>
    </dgm:pt>
    <dgm:pt modelId="{CF865BE2-2B81-487E-952E-3DF90CF0E9A6}">
      <dgm:prSet phldrT="[Текст]"/>
      <dgm:spPr/>
      <dgm:t>
        <a:bodyPr/>
        <a:lstStyle/>
        <a:p>
          <a:r>
            <a:rPr lang="ru-RU" b="1" dirty="0" smtClean="0"/>
            <a:t>Полужирное</a:t>
          </a:r>
          <a:endParaRPr lang="ru-RU" b="1" dirty="0"/>
        </a:p>
      </dgm:t>
    </dgm:pt>
    <dgm:pt modelId="{031725DC-09CC-43F5-AE0F-56AE4B8D74E5}" type="parTrans" cxnId="{A8A8A4E9-843D-4E1D-BA58-39F75099D395}">
      <dgm:prSet/>
      <dgm:spPr/>
      <dgm:t>
        <a:bodyPr/>
        <a:lstStyle/>
        <a:p>
          <a:endParaRPr lang="ru-RU"/>
        </a:p>
      </dgm:t>
    </dgm:pt>
    <dgm:pt modelId="{1A573D81-2EA3-40FD-B95E-74057634C4C5}" type="sibTrans" cxnId="{A8A8A4E9-843D-4E1D-BA58-39F75099D395}">
      <dgm:prSet/>
      <dgm:spPr/>
      <dgm:t>
        <a:bodyPr/>
        <a:lstStyle/>
        <a:p>
          <a:endParaRPr lang="ru-RU"/>
        </a:p>
      </dgm:t>
    </dgm:pt>
    <dgm:pt modelId="{120062C1-9806-4BD6-B440-FA0A11BFE22F}">
      <dgm:prSet phldrT="[Текст]"/>
      <dgm:spPr/>
      <dgm:t>
        <a:bodyPr/>
        <a:lstStyle/>
        <a:p>
          <a:r>
            <a:rPr lang="ru-RU" i="1" dirty="0" smtClean="0"/>
            <a:t>Курсив</a:t>
          </a:r>
          <a:endParaRPr lang="ru-RU" i="1" dirty="0"/>
        </a:p>
      </dgm:t>
    </dgm:pt>
    <dgm:pt modelId="{5730049A-9C8F-4359-AD77-471A546E69E2}" type="parTrans" cxnId="{3C91952A-8AE6-4739-8156-9F2F1A97A379}">
      <dgm:prSet/>
      <dgm:spPr/>
      <dgm:t>
        <a:bodyPr/>
        <a:lstStyle/>
        <a:p>
          <a:endParaRPr lang="ru-RU"/>
        </a:p>
      </dgm:t>
    </dgm:pt>
    <dgm:pt modelId="{71B00DEF-D913-4897-A9AE-525ED0860281}" type="sibTrans" cxnId="{3C91952A-8AE6-4739-8156-9F2F1A97A379}">
      <dgm:prSet/>
      <dgm:spPr/>
      <dgm:t>
        <a:bodyPr/>
        <a:lstStyle/>
        <a:p>
          <a:endParaRPr lang="ru-RU"/>
        </a:p>
      </dgm:t>
    </dgm:pt>
    <dgm:pt modelId="{E3415BA8-65AF-441D-8F2A-6A1E0CC2E6BE}">
      <dgm:prSet phldrT="[Текст]"/>
      <dgm:spPr/>
      <dgm:t>
        <a:bodyPr/>
        <a:lstStyle/>
        <a:p>
          <a:r>
            <a:rPr lang="ru-RU" b="1" i="1" dirty="0" smtClean="0"/>
            <a:t>Полужирный курсив</a:t>
          </a:r>
          <a:endParaRPr lang="ru-RU" b="1" i="1" dirty="0"/>
        </a:p>
      </dgm:t>
    </dgm:pt>
    <dgm:pt modelId="{58C5A7DE-6FE0-4AE1-A0FE-70B4BB94EF28}" type="parTrans" cxnId="{2412BFF3-2A23-4275-BAEC-555C74320413}">
      <dgm:prSet/>
      <dgm:spPr/>
      <dgm:t>
        <a:bodyPr/>
        <a:lstStyle/>
        <a:p>
          <a:endParaRPr lang="ru-RU"/>
        </a:p>
      </dgm:t>
    </dgm:pt>
    <dgm:pt modelId="{F434E6FC-9121-4ED0-A6F8-38D9A2B1754A}" type="sibTrans" cxnId="{2412BFF3-2A23-4275-BAEC-555C74320413}">
      <dgm:prSet/>
      <dgm:spPr/>
      <dgm:t>
        <a:bodyPr/>
        <a:lstStyle/>
        <a:p>
          <a:endParaRPr lang="ru-RU"/>
        </a:p>
      </dgm:t>
    </dgm:pt>
    <dgm:pt modelId="{AEB3B11C-5795-4DF4-A00A-F28CB6BF9A9F}" type="pres">
      <dgm:prSet presAssocID="{56D8922F-E277-4E4D-8E4B-6F548ACE5B9C}" presName="linearFlow" presStyleCnt="0">
        <dgm:presLayoutVars>
          <dgm:dir/>
          <dgm:resizeHandles val="exact"/>
        </dgm:presLayoutVars>
      </dgm:prSet>
      <dgm:spPr/>
    </dgm:pt>
    <dgm:pt modelId="{44E6A974-AB3C-4C15-8C39-EA6CB1F127A1}" type="pres">
      <dgm:prSet presAssocID="{7D10323F-9263-4E78-87EB-EAC55C2E2737}" presName="composite" presStyleCnt="0"/>
      <dgm:spPr/>
    </dgm:pt>
    <dgm:pt modelId="{BBF1E5F4-E98D-4227-9DC8-F80F101A156C}" type="pres">
      <dgm:prSet presAssocID="{7D10323F-9263-4E78-87EB-EAC55C2E2737}" presName="imgShp" presStyleLbl="fgImgPlace1" presStyleIdx="0" presStyleCnt="4"/>
      <dgm:spPr/>
    </dgm:pt>
    <dgm:pt modelId="{2AB8100E-C51F-4547-B715-33EF73D1FD1C}" type="pres">
      <dgm:prSet presAssocID="{7D10323F-9263-4E78-87EB-EAC55C2E2737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42F526-C275-4621-BA99-B8D41FF797FB}" type="pres">
      <dgm:prSet presAssocID="{ADFA2B57-8BCB-4822-A0A9-3164F36EFF9A}" presName="spacing" presStyleCnt="0"/>
      <dgm:spPr/>
    </dgm:pt>
    <dgm:pt modelId="{5B6A990D-95A7-4313-9333-03200F15FAE6}" type="pres">
      <dgm:prSet presAssocID="{CF865BE2-2B81-487E-952E-3DF90CF0E9A6}" presName="composite" presStyleCnt="0"/>
      <dgm:spPr/>
    </dgm:pt>
    <dgm:pt modelId="{D6C2F4EB-6445-471C-9390-5C75F1D26EE0}" type="pres">
      <dgm:prSet presAssocID="{CF865BE2-2B81-487E-952E-3DF90CF0E9A6}" presName="imgShp" presStyleLbl="fgImgPlace1" presStyleIdx="1" presStyleCnt="4"/>
      <dgm:spPr/>
    </dgm:pt>
    <dgm:pt modelId="{0A9587F2-C3D2-4BCB-9308-F4AAA8C7C255}" type="pres">
      <dgm:prSet presAssocID="{CF865BE2-2B81-487E-952E-3DF90CF0E9A6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C10FBD-50ED-4EAC-BC04-CCB3BD6377EE}" type="pres">
      <dgm:prSet presAssocID="{1A573D81-2EA3-40FD-B95E-74057634C4C5}" presName="spacing" presStyleCnt="0"/>
      <dgm:spPr/>
    </dgm:pt>
    <dgm:pt modelId="{D8713099-4274-4497-919E-BC3D312D51D8}" type="pres">
      <dgm:prSet presAssocID="{120062C1-9806-4BD6-B440-FA0A11BFE22F}" presName="composite" presStyleCnt="0"/>
      <dgm:spPr/>
    </dgm:pt>
    <dgm:pt modelId="{0A6F6775-BD29-4668-95C9-E8CCB0A8998E}" type="pres">
      <dgm:prSet presAssocID="{120062C1-9806-4BD6-B440-FA0A11BFE22F}" presName="imgShp" presStyleLbl="fgImgPlace1" presStyleIdx="2" presStyleCnt="4"/>
      <dgm:spPr/>
    </dgm:pt>
    <dgm:pt modelId="{3371A293-FDEF-4868-9D83-E792DA578DB4}" type="pres">
      <dgm:prSet presAssocID="{120062C1-9806-4BD6-B440-FA0A11BFE22F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DCEBB7-5327-4385-BC93-BE58A0FA1238}" type="pres">
      <dgm:prSet presAssocID="{71B00DEF-D913-4897-A9AE-525ED0860281}" presName="spacing" presStyleCnt="0"/>
      <dgm:spPr/>
    </dgm:pt>
    <dgm:pt modelId="{611EC4C4-1038-41CF-83AB-775EB0D71FCF}" type="pres">
      <dgm:prSet presAssocID="{E3415BA8-65AF-441D-8F2A-6A1E0CC2E6BE}" presName="composite" presStyleCnt="0"/>
      <dgm:spPr/>
    </dgm:pt>
    <dgm:pt modelId="{88EA7D71-11B2-423B-9672-3E37D384FCAF}" type="pres">
      <dgm:prSet presAssocID="{E3415BA8-65AF-441D-8F2A-6A1E0CC2E6BE}" presName="imgShp" presStyleLbl="fgImgPlace1" presStyleIdx="3" presStyleCnt="4"/>
      <dgm:spPr/>
    </dgm:pt>
    <dgm:pt modelId="{E87EB2E8-3727-4E88-9AD7-FE11137B6640}" type="pres">
      <dgm:prSet presAssocID="{E3415BA8-65AF-441D-8F2A-6A1E0CC2E6BE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873813-CC54-497A-A56A-3A02229FDC45}" type="presOf" srcId="{120062C1-9806-4BD6-B440-FA0A11BFE22F}" destId="{3371A293-FDEF-4868-9D83-E792DA578DB4}" srcOrd="0" destOrd="0" presId="urn:microsoft.com/office/officeart/2005/8/layout/vList3"/>
    <dgm:cxn modelId="{A8A8A4E9-843D-4E1D-BA58-39F75099D395}" srcId="{56D8922F-E277-4E4D-8E4B-6F548ACE5B9C}" destId="{CF865BE2-2B81-487E-952E-3DF90CF0E9A6}" srcOrd="1" destOrd="0" parTransId="{031725DC-09CC-43F5-AE0F-56AE4B8D74E5}" sibTransId="{1A573D81-2EA3-40FD-B95E-74057634C4C5}"/>
    <dgm:cxn modelId="{6170CC38-FF18-4168-9695-EC59ECA1C300}" type="presOf" srcId="{7D10323F-9263-4E78-87EB-EAC55C2E2737}" destId="{2AB8100E-C51F-4547-B715-33EF73D1FD1C}" srcOrd="0" destOrd="0" presId="urn:microsoft.com/office/officeart/2005/8/layout/vList3"/>
    <dgm:cxn modelId="{F01F3DD4-4ADE-4398-AA4E-5C70FF0DD849}" srcId="{56D8922F-E277-4E4D-8E4B-6F548ACE5B9C}" destId="{7D10323F-9263-4E78-87EB-EAC55C2E2737}" srcOrd="0" destOrd="0" parTransId="{0446BDB6-5E08-407A-B5A5-DD4D00F77D42}" sibTransId="{ADFA2B57-8BCB-4822-A0A9-3164F36EFF9A}"/>
    <dgm:cxn modelId="{3C91952A-8AE6-4739-8156-9F2F1A97A379}" srcId="{56D8922F-E277-4E4D-8E4B-6F548ACE5B9C}" destId="{120062C1-9806-4BD6-B440-FA0A11BFE22F}" srcOrd="2" destOrd="0" parTransId="{5730049A-9C8F-4359-AD77-471A546E69E2}" sibTransId="{71B00DEF-D913-4897-A9AE-525ED0860281}"/>
    <dgm:cxn modelId="{08B19B1A-CAFC-40FB-8CB1-798084588845}" type="presOf" srcId="{E3415BA8-65AF-441D-8F2A-6A1E0CC2E6BE}" destId="{E87EB2E8-3727-4E88-9AD7-FE11137B6640}" srcOrd="0" destOrd="0" presId="urn:microsoft.com/office/officeart/2005/8/layout/vList3"/>
    <dgm:cxn modelId="{733D361D-4127-4EAE-9A48-5E1DD6FDCFEE}" type="presOf" srcId="{CF865BE2-2B81-487E-952E-3DF90CF0E9A6}" destId="{0A9587F2-C3D2-4BCB-9308-F4AAA8C7C255}" srcOrd="0" destOrd="0" presId="urn:microsoft.com/office/officeart/2005/8/layout/vList3"/>
    <dgm:cxn modelId="{2412BFF3-2A23-4275-BAEC-555C74320413}" srcId="{56D8922F-E277-4E4D-8E4B-6F548ACE5B9C}" destId="{E3415BA8-65AF-441D-8F2A-6A1E0CC2E6BE}" srcOrd="3" destOrd="0" parTransId="{58C5A7DE-6FE0-4AE1-A0FE-70B4BB94EF28}" sibTransId="{F434E6FC-9121-4ED0-A6F8-38D9A2B1754A}"/>
    <dgm:cxn modelId="{77511614-2BFE-4AF4-A5A4-3AA790A5EA14}" type="presOf" srcId="{56D8922F-E277-4E4D-8E4B-6F548ACE5B9C}" destId="{AEB3B11C-5795-4DF4-A00A-F28CB6BF9A9F}" srcOrd="0" destOrd="0" presId="urn:microsoft.com/office/officeart/2005/8/layout/vList3"/>
    <dgm:cxn modelId="{BBF468C8-0CD5-4DB0-999F-BCFC931A3EC3}" type="presParOf" srcId="{AEB3B11C-5795-4DF4-A00A-F28CB6BF9A9F}" destId="{44E6A974-AB3C-4C15-8C39-EA6CB1F127A1}" srcOrd="0" destOrd="0" presId="urn:microsoft.com/office/officeart/2005/8/layout/vList3"/>
    <dgm:cxn modelId="{D7F1819E-0C42-4511-AA18-69EA984EC02B}" type="presParOf" srcId="{44E6A974-AB3C-4C15-8C39-EA6CB1F127A1}" destId="{BBF1E5F4-E98D-4227-9DC8-F80F101A156C}" srcOrd="0" destOrd="0" presId="urn:microsoft.com/office/officeart/2005/8/layout/vList3"/>
    <dgm:cxn modelId="{3F529570-8305-4BF9-87B6-5BA6CDCD254A}" type="presParOf" srcId="{44E6A974-AB3C-4C15-8C39-EA6CB1F127A1}" destId="{2AB8100E-C51F-4547-B715-33EF73D1FD1C}" srcOrd="1" destOrd="0" presId="urn:microsoft.com/office/officeart/2005/8/layout/vList3"/>
    <dgm:cxn modelId="{7F4A05C7-0E00-42FB-BD57-93E911652283}" type="presParOf" srcId="{AEB3B11C-5795-4DF4-A00A-F28CB6BF9A9F}" destId="{AF42F526-C275-4621-BA99-B8D41FF797FB}" srcOrd="1" destOrd="0" presId="urn:microsoft.com/office/officeart/2005/8/layout/vList3"/>
    <dgm:cxn modelId="{2ED21493-25A2-4A31-8038-3BBA0C8DA45D}" type="presParOf" srcId="{AEB3B11C-5795-4DF4-A00A-F28CB6BF9A9F}" destId="{5B6A990D-95A7-4313-9333-03200F15FAE6}" srcOrd="2" destOrd="0" presId="urn:microsoft.com/office/officeart/2005/8/layout/vList3"/>
    <dgm:cxn modelId="{776815D6-AE22-4EE5-ADE3-09F72A6682E3}" type="presParOf" srcId="{5B6A990D-95A7-4313-9333-03200F15FAE6}" destId="{D6C2F4EB-6445-471C-9390-5C75F1D26EE0}" srcOrd="0" destOrd="0" presId="urn:microsoft.com/office/officeart/2005/8/layout/vList3"/>
    <dgm:cxn modelId="{B7DB2978-1B48-479C-BBC9-47BD9B93D575}" type="presParOf" srcId="{5B6A990D-95A7-4313-9333-03200F15FAE6}" destId="{0A9587F2-C3D2-4BCB-9308-F4AAA8C7C255}" srcOrd="1" destOrd="0" presId="urn:microsoft.com/office/officeart/2005/8/layout/vList3"/>
    <dgm:cxn modelId="{5D74DE0E-9176-4431-9B45-2125F9802615}" type="presParOf" srcId="{AEB3B11C-5795-4DF4-A00A-F28CB6BF9A9F}" destId="{80C10FBD-50ED-4EAC-BC04-CCB3BD6377EE}" srcOrd="3" destOrd="0" presId="urn:microsoft.com/office/officeart/2005/8/layout/vList3"/>
    <dgm:cxn modelId="{7913D915-5BD2-422B-BDAF-C6CFDE5AEA21}" type="presParOf" srcId="{AEB3B11C-5795-4DF4-A00A-F28CB6BF9A9F}" destId="{D8713099-4274-4497-919E-BC3D312D51D8}" srcOrd="4" destOrd="0" presId="urn:microsoft.com/office/officeart/2005/8/layout/vList3"/>
    <dgm:cxn modelId="{B572DD0F-083A-409C-A590-DC9F36D6E2CF}" type="presParOf" srcId="{D8713099-4274-4497-919E-BC3D312D51D8}" destId="{0A6F6775-BD29-4668-95C9-E8CCB0A8998E}" srcOrd="0" destOrd="0" presId="urn:microsoft.com/office/officeart/2005/8/layout/vList3"/>
    <dgm:cxn modelId="{D997B1A1-0DA3-42F7-B066-F4027BB9A91D}" type="presParOf" srcId="{D8713099-4274-4497-919E-BC3D312D51D8}" destId="{3371A293-FDEF-4868-9D83-E792DA578DB4}" srcOrd="1" destOrd="0" presId="urn:microsoft.com/office/officeart/2005/8/layout/vList3"/>
    <dgm:cxn modelId="{4B98A556-162E-4CA7-A2A9-C9E16414C261}" type="presParOf" srcId="{AEB3B11C-5795-4DF4-A00A-F28CB6BF9A9F}" destId="{E9DCEBB7-5327-4385-BC93-BE58A0FA1238}" srcOrd="5" destOrd="0" presId="urn:microsoft.com/office/officeart/2005/8/layout/vList3"/>
    <dgm:cxn modelId="{4E3D0174-8F88-4B1E-B8BD-639CD1400F23}" type="presParOf" srcId="{AEB3B11C-5795-4DF4-A00A-F28CB6BF9A9F}" destId="{611EC4C4-1038-41CF-83AB-775EB0D71FCF}" srcOrd="6" destOrd="0" presId="urn:microsoft.com/office/officeart/2005/8/layout/vList3"/>
    <dgm:cxn modelId="{0ED41766-3ACB-4767-92B3-20248201A385}" type="presParOf" srcId="{611EC4C4-1038-41CF-83AB-775EB0D71FCF}" destId="{88EA7D71-11B2-423B-9672-3E37D384FCAF}" srcOrd="0" destOrd="0" presId="urn:microsoft.com/office/officeart/2005/8/layout/vList3"/>
    <dgm:cxn modelId="{43C2E1BF-D088-4A3E-A113-CE8FBFE554B6}" type="presParOf" srcId="{611EC4C4-1038-41CF-83AB-775EB0D71FCF}" destId="{E87EB2E8-3727-4E88-9AD7-FE11137B664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3F184B-87DB-43B9-B7A4-70E31D7389EA}">
      <dsp:nvSpPr>
        <dsp:cNvPr id="0" name=""/>
        <dsp:cNvSpPr/>
      </dsp:nvSpPr>
      <dsp:spPr>
        <a:xfrm>
          <a:off x="-5116967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81B0DB-3668-49A3-B080-6C5796C1B0E2}">
      <dsp:nvSpPr>
        <dsp:cNvPr id="0" name=""/>
        <dsp:cNvSpPr/>
      </dsp:nvSpPr>
      <dsp:spPr>
        <a:xfrm>
          <a:off x="628203" y="452596"/>
          <a:ext cx="3347938" cy="9051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8497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Шрифт</a:t>
          </a:r>
          <a:endParaRPr lang="ru-RU" sz="3400" kern="1200" dirty="0"/>
        </a:p>
      </dsp:txBody>
      <dsp:txXfrm>
        <a:off x="628203" y="452596"/>
        <a:ext cx="3347938" cy="905192"/>
      </dsp:txXfrm>
    </dsp:sp>
    <dsp:sp modelId="{5DD3E0A8-1299-4952-94B5-FEBD72B4E864}">
      <dsp:nvSpPr>
        <dsp:cNvPr id="0" name=""/>
        <dsp:cNvSpPr/>
      </dsp:nvSpPr>
      <dsp:spPr>
        <a:xfrm>
          <a:off x="62458" y="339447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C47D1C-5E40-4920-A940-121FC82484B7}">
      <dsp:nvSpPr>
        <dsp:cNvPr id="0" name=""/>
        <dsp:cNvSpPr/>
      </dsp:nvSpPr>
      <dsp:spPr>
        <a:xfrm>
          <a:off x="957241" y="1810385"/>
          <a:ext cx="3018900" cy="905192"/>
        </a:xfrm>
        <a:prstGeom prst="rect">
          <a:avLst/>
        </a:prstGeom>
        <a:solidFill>
          <a:schemeClr val="accent3">
            <a:hueOff val="2952094"/>
            <a:satOff val="-23027"/>
            <a:lumOff val="-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8497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Начертание</a:t>
          </a:r>
          <a:endParaRPr lang="ru-RU" sz="3400" kern="1200" dirty="0"/>
        </a:p>
      </dsp:txBody>
      <dsp:txXfrm>
        <a:off x="957241" y="1810385"/>
        <a:ext cx="3018900" cy="905192"/>
      </dsp:txXfrm>
    </dsp:sp>
    <dsp:sp modelId="{38D4291A-2C47-497E-9F80-19F13F46BFE6}">
      <dsp:nvSpPr>
        <dsp:cNvPr id="0" name=""/>
        <dsp:cNvSpPr/>
      </dsp:nvSpPr>
      <dsp:spPr>
        <a:xfrm>
          <a:off x="391495" y="1697236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952094"/>
              <a:satOff val="-23027"/>
              <a:lumOff val="-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5F0104-9211-438E-BD82-BEB08050399B}">
      <dsp:nvSpPr>
        <dsp:cNvPr id="0" name=""/>
        <dsp:cNvSpPr/>
      </dsp:nvSpPr>
      <dsp:spPr>
        <a:xfrm>
          <a:off x="628203" y="3168174"/>
          <a:ext cx="3347938" cy="905192"/>
        </a:xfrm>
        <a:prstGeom prst="rect">
          <a:avLst/>
        </a:prstGeom>
        <a:solidFill>
          <a:schemeClr val="accent3">
            <a:hueOff val="5904187"/>
            <a:satOff val="-46054"/>
            <a:lumOff val="-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8497" tIns="86360" rIns="86360" bIns="8636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Цвет</a:t>
          </a:r>
          <a:endParaRPr lang="ru-RU" sz="3400" kern="1200" dirty="0"/>
        </a:p>
      </dsp:txBody>
      <dsp:txXfrm>
        <a:off x="628203" y="3168174"/>
        <a:ext cx="3347938" cy="905192"/>
      </dsp:txXfrm>
    </dsp:sp>
    <dsp:sp modelId="{222053C9-A29D-4EED-9323-5DCDD46A0344}">
      <dsp:nvSpPr>
        <dsp:cNvPr id="0" name=""/>
        <dsp:cNvSpPr/>
      </dsp:nvSpPr>
      <dsp:spPr>
        <a:xfrm>
          <a:off x="62458" y="3055025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904187"/>
              <a:satOff val="-46054"/>
              <a:lumOff val="-1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BFF2B8-B394-404D-88EE-6D9F394AB82B}">
      <dsp:nvSpPr>
        <dsp:cNvPr id="0" name=""/>
        <dsp:cNvSpPr/>
      </dsp:nvSpPr>
      <dsp:spPr>
        <a:xfrm>
          <a:off x="-127821" y="64003"/>
          <a:ext cx="4038597" cy="439795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 smtClean="0"/>
            <a:t>Символ</a:t>
          </a:r>
          <a:endParaRPr lang="ru-RU" sz="5800" kern="1200" dirty="0"/>
        </a:p>
      </dsp:txBody>
      <dsp:txXfrm>
        <a:off x="463618" y="708069"/>
        <a:ext cx="2855719" cy="3109824"/>
      </dsp:txXfrm>
    </dsp:sp>
    <dsp:sp modelId="{C5759E7E-7817-4E0A-9032-7E33D15717EB}">
      <dsp:nvSpPr>
        <dsp:cNvPr id="0" name=""/>
        <dsp:cNvSpPr/>
      </dsp:nvSpPr>
      <dsp:spPr>
        <a:xfrm>
          <a:off x="2140659" y="338464"/>
          <a:ext cx="392551" cy="3923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10E7EE-12B0-49C8-B30A-2472CB5A6407}">
      <dsp:nvSpPr>
        <dsp:cNvPr id="0" name=""/>
        <dsp:cNvSpPr/>
      </dsp:nvSpPr>
      <dsp:spPr>
        <a:xfrm>
          <a:off x="1211781" y="3764681"/>
          <a:ext cx="284317" cy="284350"/>
        </a:xfrm>
        <a:prstGeom prst="ellipse">
          <a:avLst/>
        </a:prstGeom>
        <a:solidFill>
          <a:schemeClr val="accent3">
            <a:hueOff val="1180837"/>
            <a:satOff val="-9211"/>
            <a:lumOff val="-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516A9F-2F75-4801-A454-BC44D0ABECDC}">
      <dsp:nvSpPr>
        <dsp:cNvPr id="0" name=""/>
        <dsp:cNvSpPr/>
      </dsp:nvSpPr>
      <dsp:spPr>
        <a:xfrm>
          <a:off x="3882103" y="1930827"/>
          <a:ext cx="284317" cy="284350"/>
        </a:xfrm>
        <a:prstGeom prst="ellipse">
          <a:avLst/>
        </a:prstGeom>
        <a:solidFill>
          <a:schemeClr val="accent3">
            <a:hueOff val="2361675"/>
            <a:satOff val="-18422"/>
            <a:lumOff val="-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1817F5-B448-43E9-AAAA-B2152DBA14B4}">
      <dsp:nvSpPr>
        <dsp:cNvPr id="0" name=""/>
        <dsp:cNvSpPr/>
      </dsp:nvSpPr>
      <dsp:spPr>
        <a:xfrm>
          <a:off x="2523114" y="4067164"/>
          <a:ext cx="392551" cy="392321"/>
        </a:xfrm>
        <a:prstGeom prst="ellipse">
          <a:avLst/>
        </a:prstGeom>
        <a:solidFill>
          <a:schemeClr val="accent3">
            <a:hueOff val="3542512"/>
            <a:satOff val="-27632"/>
            <a:lumOff val="-7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AC0DCA-BC00-4F88-87E5-8867A3834601}">
      <dsp:nvSpPr>
        <dsp:cNvPr id="0" name=""/>
        <dsp:cNvSpPr/>
      </dsp:nvSpPr>
      <dsp:spPr>
        <a:xfrm>
          <a:off x="1292149" y="896039"/>
          <a:ext cx="284317" cy="284350"/>
        </a:xfrm>
        <a:prstGeom prst="ellipse">
          <a:avLst/>
        </a:prstGeom>
        <a:solidFill>
          <a:schemeClr val="accent3">
            <a:hueOff val="4723350"/>
            <a:satOff val="-36843"/>
            <a:lumOff val="-9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0B29F3-8475-461A-8F98-C59733BD361C}">
      <dsp:nvSpPr>
        <dsp:cNvPr id="0" name=""/>
        <dsp:cNvSpPr/>
      </dsp:nvSpPr>
      <dsp:spPr>
        <a:xfrm>
          <a:off x="396791" y="2522605"/>
          <a:ext cx="284317" cy="284350"/>
        </a:xfrm>
        <a:prstGeom prst="ellipse">
          <a:avLst/>
        </a:prstGeom>
        <a:solidFill>
          <a:schemeClr val="accent3">
            <a:hueOff val="5904187"/>
            <a:satOff val="-46054"/>
            <a:lumOff val="-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B8100E-C51F-4547-B715-33EF73D1FD1C}">
      <dsp:nvSpPr>
        <dsp:cNvPr id="0" name=""/>
        <dsp:cNvSpPr/>
      </dsp:nvSpPr>
      <dsp:spPr>
        <a:xfrm rot="10800000">
          <a:off x="1390639" y="1071"/>
          <a:ext cx="4603869" cy="924073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491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Обычное</a:t>
          </a:r>
          <a:endParaRPr lang="ru-RU" sz="3200" kern="1200" dirty="0"/>
        </a:p>
      </dsp:txBody>
      <dsp:txXfrm rot="10800000">
        <a:off x="1621657" y="1071"/>
        <a:ext cx="4372851" cy="924073"/>
      </dsp:txXfrm>
    </dsp:sp>
    <dsp:sp modelId="{BBF1E5F4-E98D-4227-9DC8-F80F101A156C}">
      <dsp:nvSpPr>
        <dsp:cNvPr id="0" name=""/>
        <dsp:cNvSpPr/>
      </dsp:nvSpPr>
      <dsp:spPr>
        <a:xfrm>
          <a:off x="928602" y="1071"/>
          <a:ext cx="924073" cy="924073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9587F2-C3D2-4BCB-9308-F4AAA8C7C255}">
      <dsp:nvSpPr>
        <dsp:cNvPr id="0" name=""/>
        <dsp:cNvSpPr/>
      </dsp:nvSpPr>
      <dsp:spPr>
        <a:xfrm rot="10800000">
          <a:off x="1390639" y="1200986"/>
          <a:ext cx="4603869" cy="924073"/>
        </a:xfrm>
        <a:prstGeom prst="homePlate">
          <a:avLst/>
        </a:prstGeom>
        <a:solidFill>
          <a:schemeClr val="accent3">
            <a:hueOff val="1968062"/>
            <a:satOff val="-15351"/>
            <a:lumOff val="-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491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Полужирное</a:t>
          </a:r>
          <a:endParaRPr lang="ru-RU" sz="3200" b="1" kern="1200" dirty="0"/>
        </a:p>
      </dsp:txBody>
      <dsp:txXfrm rot="10800000">
        <a:off x="1621657" y="1200986"/>
        <a:ext cx="4372851" cy="924073"/>
      </dsp:txXfrm>
    </dsp:sp>
    <dsp:sp modelId="{D6C2F4EB-6445-471C-9390-5C75F1D26EE0}">
      <dsp:nvSpPr>
        <dsp:cNvPr id="0" name=""/>
        <dsp:cNvSpPr/>
      </dsp:nvSpPr>
      <dsp:spPr>
        <a:xfrm>
          <a:off x="928602" y="1200986"/>
          <a:ext cx="924073" cy="924073"/>
        </a:xfrm>
        <a:prstGeom prst="ellipse">
          <a:avLst/>
        </a:prstGeom>
        <a:solidFill>
          <a:schemeClr val="accent3">
            <a:tint val="50000"/>
            <a:hueOff val="1977607"/>
            <a:satOff val="-13107"/>
            <a:lumOff val="-4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71A293-FDEF-4868-9D83-E792DA578DB4}">
      <dsp:nvSpPr>
        <dsp:cNvPr id="0" name=""/>
        <dsp:cNvSpPr/>
      </dsp:nvSpPr>
      <dsp:spPr>
        <a:xfrm rot="10800000">
          <a:off x="1390639" y="2400902"/>
          <a:ext cx="4603869" cy="924073"/>
        </a:xfrm>
        <a:prstGeom prst="homePlate">
          <a:avLst/>
        </a:prstGeom>
        <a:solidFill>
          <a:schemeClr val="accent3">
            <a:hueOff val="3936125"/>
            <a:satOff val="-30703"/>
            <a:lumOff val="-7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491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i="1" kern="1200" dirty="0" smtClean="0"/>
            <a:t>Курсив</a:t>
          </a:r>
          <a:endParaRPr lang="ru-RU" sz="3200" i="1" kern="1200" dirty="0"/>
        </a:p>
      </dsp:txBody>
      <dsp:txXfrm rot="10800000">
        <a:off x="1621657" y="2400902"/>
        <a:ext cx="4372851" cy="924073"/>
      </dsp:txXfrm>
    </dsp:sp>
    <dsp:sp modelId="{0A6F6775-BD29-4668-95C9-E8CCB0A8998E}">
      <dsp:nvSpPr>
        <dsp:cNvPr id="0" name=""/>
        <dsp:cNvSpPr/>
      </dsp:nvSpPr>
      <dsp:spPr>
        <a:xfrm>
          <a:off x="928602" y="2400902"/>
          <a:ext cx="924073" cy="924073"/>
        </a:xfrm>
        <a:prstGeom prst="ellipse">
          <a:avLst/>
        </a:prstGeom>
        <a:solidFill>
          <a:schemeClr val="accent3">
            <a:tint val="50000"/>
            <a:hueOff val="3955215"/>
            <a:satOff val="-26213"/>
            <a:lumOff val="-9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7EB2E8-3727-4E88-9AD7-FE11137B6640}">
      <dsp:nvSpPr>
        <dsp:cNvPr id="0" name=""/>
        <dsp:cNvSpPr/>
      </dsp:nvSpPr>
      <dsp:spPr>
        <a:xfrm rot="10800000">
          <a:off x="1390639" y="3600818"/>
          <a:ext cx="4603869" cy="924073"/>
        </a:xfrm>
        <a:prstGeom prst="homePlate">
          <a:avLst/>
        </a:prstGeom>
        <a:solidFill>
          <a:schemeClr val="accent3">
            <a:hueOff val="5904187"/>
            <a:satOff val="-46054"/>
            <a:lumOff val="-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491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/>
            <a:t>Полужирный курсив</a:t>
          </a:r>
          <a:endParaRPr lang="ru-RU" sz="3200" b="1" i="1" kern="1200" dirty="0"/>
        </a:p>
      </dsp:txBody>
      <dsp:txXfrm rot="10800000">
        <a:off x="1621657" y="3600818"/>
        <a:ext cx="4372851" cy="924073"/>
      </dsp:txXfrm>
    </dsp:sp>
    <dsp:sp modelId="{88EA7D71-11B2-423B-9672-3E37D384FCAF}">
      <dsp:nvSpPr>
        <dsp:cNvPr id="0" name=""/>
        <dsp:cNvSpPr/>
      </dsp:nvSpPr>
      <dsp:spPr>
        <a:xfrm>
          <a:off x="928602" y="3600818"/>
          <a:ext cx="924073" cy="924073"/>
        </a:xfrm>
        <a:prstGeom prst="ellipse">
          <a:avLst/>
        </a:prstGeom>
        <a:solidFill>
          <a:schemeClr val="accent3">
            <a:tint val="50000"/>
            <a:hueOff val="5932822"/>
            <a:satOff val="-39320"/>
            <a:lumOff val="-14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C4897-6C32-4C7E-9E2C-80071BDF9F7A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023A3-DE90-4F9A-8487-9E3C1F5AA9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190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9D54-A2D0-4315-9CFF-D945ECE2F71B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EDC72-F65E-48F4-AC31-291E534A7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9D54-A2D0-4315-9CFF-D945ECE2F71B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EDC72-F65E-48F4-AC31-291E534A7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9D54-A2D0-4315-9CFF-D945ECE2F71B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EDC72-F65E-48F4-AC31-291E534A7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9D54-A2D0-4315-9CFF-D945ECE2F71B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EDC72-F65E-48F4-AC31-291E534A7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9D54-A2D0-4315-9CFF-D945ECE2F71B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EDC72-F65E-48F4-AC31-291E534A7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9D54-A2D0-4315-9CFF-D945ECE2F71B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EDC72-F65E-48F4-AC31-291E534A7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9D54-A2D0-4315-9CFF-D945ECE2F71B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EDC72-F65E-48F4-AC31-291E534A7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9D54-A2D0-4315-9CFF-D945ECE2F71B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EDC72-F65E-48F4-AC31-291E534A7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9D54-A2D0-4315-9CFF-D945ECE2F71B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EDC72-F65E-48F4-AC31-291E534A7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9D54-A2D0-4315-9CFF-D945ECE2F71B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EDC72-F65E-48F4-AC31-291E534A7B2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99D54-A2D0-4315-9CFF-D945ECE2F71B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BEDC72-F65E-48F4-AC31-291E534A7B2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0BEDC72-F65E-48F4-AC31-291E534A7B2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E399D54-A2D0-4315-9CFF-D945ECE2F71B}" type="datetimeFigureOut">
              <a:rPr lang="ru-RU" smtClean="0"/>
              <a:t>30.10.2017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7543800" cy="2593975"/>
          </a:xfrm>
        </p:spPr>
        <p:txBody>
          <a:bodyPr>
            <a:normAutofit/>
          </a:bodyPr>
          <a:lstStyle/>
          <a:p>
            <a:r>
              <a:rPr lang="ru-RU" dirty="0" smtClean="0"/>
              <a:t>Форматирование документа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2446040" cy="1066800"/>
          </a:xfrm>
        </p:spPr>
        <p:txBody>
          <a:bodyPr/>
          <a:lstStyle/>
          <a:p>
            <a:r>
              <a:rPr lang="ru-RU" dirty="0" smtClean="0"/>
              <a:t>9 класс</a:t>
            </a:r>
            <a:endParaRPr lang="ru-RU" dirty="0"/>
          </a:p>
        </p:txBody>
      </p:sp>
      <p:pic>
        <p:nvPicPr>
          <p:cNvPr id="1030" name="Picture 6" descr="Картинки по запросу стопка документов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80928"/>
            <a:ext cx="534604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EDC72-F65E-48F4-AC31-291E534A7B2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34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Форматирование абзацев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5240" cy="4525963"/>
          </a:xfrm>
        </p:spPr>
        <p:txBody>
          <a:bodyPr/>
          <a:lstStyle/>
          <a:p>
            <a:r>
              <a:rPr lang="ru-RU" dirty="0" smtClean="0"/>
              <a:t>Абзац – часть текста, представляющая законченный по смыслу фрагмент документа, окончание которого служит естественной паузой для перехода к новой мысли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022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Выравнивание абзацев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По левому краю.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Левый край абзаца ровный, а правый край – рваный.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 центру.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Оба края имеют неровные очертания. Каждая строка абзаца симметрична по горизонтали относительно середины страницы.</a:t>
            </a:r>
          </a:p>
          <a:p>
            <a:pPr marL="0" indent="0" algn="r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По правому краю.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Правый край ровный, а левый – рваный.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По ширине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– оба края ровные, т. е. располагаются точно по границам полей страницы. В этом случае последняя строка абзаца ведет себя, как при выравнивании по левому краю.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45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Отступ первой строки </a:t>
            </a:r>
            <a:br>
              <a:rPr lang="ru-RU" dirty="0" smtClean="0"/>
            </a:br>
            <a:r>
              <a:rPr lang="ru-RU" dirty="0" smtClean="0"/>
              <a:t>(красная строка)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20000" indent="457200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Положительный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(отступ)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– первая строка абзаца начинается правее всех остальных строк абзаца, применяется в обычном тексте.</a:t>
            </a:r>
          </a:p>
          <a:p>
            <a:pPr marL="720000" indent="-45720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Отрицательный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(выступ)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первая строка выходит влево относительно остальных строк, применяется в словарях и определениях.</a:t>
            </a:r>
          </a:p>
          <a:p>
            <a:pPr marL="720000" indent="0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Нулевой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– применяется для абзацев, выравненных по центру и для обычного текста.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79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Интервалы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тексте можно изменять расстояние между строками, задавая различные </a:t>
            </a:r>
            <a:r>
              <a:rPr lang="ru-RU" b="1" dirty="0" smtClean="0"/>
              <a:t>междустрочные интервалы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226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Нумерованные списки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539552" y="1412776"/>
            <a:ext cx="7704856" cy="1152128"/>
          </a:xfrm>
        </p:spPr>
        <p:txBody>
          <a:bodyPr/>
          <a:lstStyle/>
          <a:p>
            <a:r>
              <a:rPr lang="ru-RU" dirty="0" smtClean="0"/>
              <a:t>В нумерованных списках элементы списка обозначаются с помощью чисел и букв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04048" y="2636912"/>
            <a:ext cx="3240360" cy="30243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ru-RU" dirty="0"/>
              <a:t>Элемент 1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Элемент 2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Элемент 3</a:t>
            </a:r>
          </a:p>
          <a:p>
            <a:pPr marL="514350" indent="-514350">
              <a:buFont typeface="+mj-lt"/>
              <a:buAutoNum type="alphaLcParenR"/>
            </a:pPr>
            <a:r>
              <a:rPr lang="ru-RU" dirty="0"/>
              <a:t>Элемент 4</a:t>
            </a:r>
          </a:p>
          <a:p>
            <a:endParaRPr lang="ru-RU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971600" y="2636912"/>
            <a:ext cx="3240360" cy="30243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Элемент 1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Элемент 2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Элемент 3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Элемент 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627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Маркированные списки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539552" y="1412776"/>
            <a:ext cx="7704856" cy="1152128"/>
          </a:xfrm>
        </p:spPr>
        <p:txBody>
          <a:bodyPr/>
          <a:lstStyle/>
          <a:p>
            <a:r>
              <a:rPr lang="ru-RU" dirty="0" smtClean="0"/>
              <a:t>В маркированных списках элементы списка обозначаются с помощью маркеров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91880" y="2550267"/>
            <a:ext cx="2232248" cy="180020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Элемент 1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Элемент 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Элемент 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Элемент 4</a:t>
            </a:r>
          </a:p>
          <a:p>
            <a:endParaRPr lang="ru-RU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720602" y="2550268"/>
            <a:ext cx="2232248" cy="180020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Элемент 1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Элемент 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Элемент 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Элемент 4</a:t>
            </a:r>
          </a:p>
          <a:p>
            <a:endParaRPr lang="ru-RU" dirty="0"/>
          </a:p>
        </p:txBody>
      </p:sp>
      <p:sp>
        <p:nvSpPr>
          <p:cNvPr id="7" name="Объект 5"/>
          <p:cNvSpPr txBox="1">
            <a:spLocks/>
          </p:cNvSpPr>
          <p:nvPr/>
        </p:nvSpPr>
        <p:spPr>
          <a:xfrm>
            <a:off x="6156176" y="2550269"/>
            <a:ext cx="2232248" cy="1800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Элемент 1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Элемент 2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Элемент 3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Элемент 4</a:t>
            </a:r>
          </a:p>
          <a:p>
            <a:endParaRPr lang="ru-RU" dirty="0"/>
          </a:p>
        </p:txBody>
      </p:sp>
      <p:sp>
        <p:nvSpPr>
          <p:cNvPr id="9" name="Объект 5"/>
          <p:cNvSpPr txBox="1">
            <a:spLocks/>
          </p:cNvSpPr>
          <p:nvPr/>
        </p:nvSpPr>
        <p:spPr>
          <a:xfrm>
            <a:off x="720602" y="4653136"/>
            <a:ext cx="2232248" cy="1800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Элемент 1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Элемент 2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Элемент 3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Элемент 4</a:t>
            </a:r>
          </a:p>
          <a:p>
            <a:endParaRPr lang="ru-RU" dirty="0"/>
          </a:p>
        </p:txBody>
      </p:sp>
      <p:sp>
        <p:nvSpPr>
          <p:cNvPr id="10" name="Объект 5"/>
          <p:cNvSpPr txBox="1">
            <a:spLocks/>
          </p:cNvSpPr>
          <p:nvPr/>
        </p:nvSpPr>
        <p:spPr>
          <a:xfrm>
            <a:off x="3491880" y="4689116"/>
            <a:ext cx="2232248" cy="1800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Элемент 1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Элемент 2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Элемент 3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Элемент 4</a:t>
            </a:r>
          </a:p>
          <a:p>
            <a:endParaRPr lang="ru-RU" dirty="0"/>
          </a:p>
        </p:txBody>
      </p:sp>
      <p:sp>
        <p:nvSpPr>
          <p:cNvPr id="11" name="Объект 5"/>
          <p:cNvSpPr txBox="1">
            <a:spLocks/>
          </p:cNvSpPr>
          <p:nvPr/>
        </p:nvSpPr>
        <p:spPr>
          <a:xfrm>
            <a:off x="6156176" y="4653137"/>
            <a:ext cx="2232248" cy="1800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Элемент 1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Элемент 2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Элемент 3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Элемент 4</a:t>
            </a:r>
          </a:p>
          <a:p>
            <a:endParaRPr lang="ru-RU" dirty="0"/>
          </a:p>
        </p:txBody>
      </p:sp>
      <p:pic>
        <p:nvPicPr>
          <p:cNvPr id="4098" name="Picture 2" descr="Картинки по запросу белые человечки для презентации деньг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0"/>
            <a:ext cx="1568692" cy="166439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2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Многоуровневые списки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572000" y="2276872"/>
            <a:ext cx="3816424" cy="341724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dirty="0" smtClean="0"/>
              <a:t>Первый уровень, первый элемент</a:t>
            </a:r>
          </a:p>
          <a:p>
            <a:pPr lvl="1"/>
            <a:r>
              <a:rPr lang="ru-RU" dirty="0" smtClean="0"/>
              <a:t>Второй </a:t>
            </a:r>
            <a:r>
              <a:rPr lang="ru-RU" dirty="0"/>
              <a:t>уровень, первый </a:t>
            </a:r>
            <a:r>
              <a:rPr lang="ru-RU" dirty="0" smtClean="0"/>
              <a:t>элемент</a:t>
            </a:r>
          </a:p>
          <a:p>
            <a:pPr lvl="1"/>
            <a:r>
              <a:rPr lang="ru-RU" dirty="0" smtClean="0"/>
              <a:t>Второй </a:t>
            </a:r>
            <a:r>
              <a:rPr lang="ru-RU" dirty="0"/>
              <a:t>уровень, </a:t>
            </a:r>
            <a:r>
              <a:rPr lang="ru-RU" dirty="0" smtClean="0"/>
              <a:t>второй элемент</a:t>
            </a:r>
          </a:p>
          <a:p>
            <a:pPr lvl="2"/>
            <a:r>
              <a:rPr lang="ru-RU" dirty="0" smtClean="0"/>
              <a:t>Третий уровень</a:t>
            </a:r>
            <a:endParaRPr lang="ru-RU" dirty="0"/>
          </a:p>
          <a:p>
            <a:r>
              <a:rPr lang="ru-RU" dirty="0" smtClean="0"/>
              <a:t>Первый </a:t>
            </a:r>
            <a:r>
              <a:rPr lang="ru-RU" dirty="0"/>
              <a:t>уровень, второй элемент</a:t>
            </a:r>
          </a:p>
          <a:p>
            <a:pPr lvl="1"/>
            <a:r>
              <a:rPr lang="ru-RU" dirty="0"/>
              <a:t>Второй уровень, </a:t>
            </a:r>
            <a:r>
              <a:rPr lang="ru-RU" dirty="0" smtClean="0"/>
              <a:t>первый элемент</a:t>
            </a:r>
          </a:p>
          <a:p>
            <a:pPr lvl="1"/>
            <a:r>
              <a:rPr lang="ru-RU" dirty="0"/>
              <a:t>Второй уровень, </a:t>
            </a:r>
            <a:r>
              <a:rPr lang="ru-RU" dirty="0" smtClean="0"/>
              <a:t>второй элемент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2"/>
            <a:endParaRPr lang="ru-RU" dirty="0"/>
          </a:p>
          <a:p>
            <a:pPr lvl="1"/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11560" y="1484784"/>
            <a:ext cx="4392488" cy="2016224"/>
          </a:xfrm>
        </p:spPr>
        <p:txBody>
          <a:bodyPr>
            <a:noAutofit/>
          </a:bodyPr>
          <a:lstStyle/>
          <a:p>
            <a:r>
              <a:rPr lang="ru-RU" sz="3200" dirty="0" smtClean="0"/>
              <a:t>Удобно использовать для отображения иерархических списков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5522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Практическое задание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Открыть </a:t>
            </a:r>
            <a:r>
              <a:rPr lang="ru-RU" dirty="0"/>
              <a:t>файл  «</a:t>
            </a:r>
            <a:r>
              <a:rPr lang="ru-RU" dirty="0" smtClean="0"/>
              <a:t>9_класс_Задание_1</a:t>
            </a:r>
            <a:r>
              <a:rPr lang="en-US" dirty="0" smtClean="0"/>
              <a:t>.</a:t>
            </a:r>
            <a:r>
              <a:rPr lang="en-US" dirty="0" err="1" smtClean="0"/>
              <a:t>odt</a:t>
            </a:r>
            <a:r>
              <a:rPr lang="ru-RU" dirty="0" smtClean="0"/>
              <a:t>» в </a:t>
            </a:r>
            <a:r>
              <a:rPr lang="ru-RU" dirty="0"/>
              <a:t>папке «Документы» </a:t>
            </a:r>
            <a:endParaRPr lang="ru-RU" dirty="0" smtClean="0"/>
          </a:p>
          <a:p>
            <a:r>
              <a:rPr lang="ru-RU" dirty="0" smtClean="0"/>
              <a:t>Произвести его форматирование согласно заданиям </a:t>
            </a:r>
            <a:r>
              <a:rPr lang="ru-RU" smtClean="0"/>
              <a:t>на карточках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41710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709"/>
            <a:ext cx="3223245" cy="320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7571184" cy="1604776"/>
          </a:xfrm>
        </p:spPr>
        <p:txBody>
          <a:bodyPr>
            <a:normAutofit fontScale="92500"/>
          </a:bodyPr>
          <a:lstStyle/>
          <a:p>
            <a:pPr marL="114300" lvl="0" indent="0">
              <a:buNone/>
            </a:pPr>
            <a:r>
              <a:rPr lang="ru-RU" dirty="0" smtClean="0"/>
              <a:t>Разделимся на команды. Путем </a:t>
            </a:r>
            <a:r>
              <a:rPr lang="ru-RU" dirty="0"/>
              <a:t>перестановки букв нужно составить слово, относящееся к теме урока.</a:t>
            </a:r>
          </a:p>
          <a:p>
            <a:pPr lvl="0"/>
            <a:r>
              <a:rPr lang="ru-RU" dirty="0"/>
              <a:t>Объяснить смысл этого понятия.</a:t>
            </a:r>
          </a:p>
          <a:p>
            <a:pPr lvl="1"/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0375" y="3153146"/>
            <a:ext cx="3519661" cy="3129528"/>
          </a:xfrm>
        </p:spPr>
        <p:txBody>
          <a:bodyPr>
            <a:normAutofit fontScale="92500"/>
          </a:bodyPr>
          <a:lstStyle/>
          <a:p>
            <a:pPr marL="114300" indent="0" algn="ctr">
              <a:buNone/>
            </a:pPr>
            <a:r>
              <a:rPr lang="ru-RU" dirty="0" smtClean="0"/>
              <a:t>1 вариант</a:t>
            </a:r>
          </a:p>
          <a:p>
            <a:r>
              <a:rPr lang="ru-RU" dirty="0" err="1" smtClean="0"/>
              <a:t>тиваманиерофор</a:t>
            </a:r>
            <a:endParaRPr lang="ru-RU" dirty="0" smtClean="0"/>
          </a:p>
          <a:p>
            <a:r>
              <a:rPr lang="ru-RU" dirty="0" err="1" smtClean="0"/>
              <a:t>ифршт</a:t>
            </a:r>
            <a:endParaRPr lang="ru-RU" dirty="0" smtClean="0"/>
          </a:p>
          <a:p>
            <a:r>
              <a:rPr lang="ru-RU" dirty="0" err="1" smtClean="0"/>
              <a:t>таче</a:t>
            </a:r>
            <a:r>
              <a:rPr lang="ru-RU" dirty="0" err="1"/>
              <a:t>ни</a:t>
            </a:r>
            <a:r>
              <a:rPr lang="ru-RU" dirty="0" err="1" smtClean="0"/>
              <a:t>рнае</a:t>
            </a:r>
            <a:endParaRPr lang="ru-RU" dirty="0"/>
          </a:p>
        </p:txBody>
      </p:sp>
      <p:sp>
        <p:nvSpPr>
          <p:cNvPr id="4" name="AutoShape 2" descr="Картинки по запросу человечки для презентации восклицательный зна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человечки для презентации восклицательный знак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460375" y="3140968"/>
            <a:ext cx="3519661" cy="3129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9" name="Объект 5"/>
          <p:cNvSpPr txBox="1">
            <a:spLocks/>
          </p:cNvSpPr>
          <p:nvPr/>
        </p:nvSpPr>
        <p:spPr>
          <a:xfrm>
            <a:off x="4427984" y="3131112"/>
            <a:ext cx="3519661" cy="3129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0" name="Объект 5"/>
          <p:cNvSpPr txBox="1">
            <a:spLocks/>
          </p:cNvSpPr>
          <p:nvPr/>
        </p:nvSpPr>
        <p:spPr>
          <a:xfrm>
            <a:off x="4427983" y="3245630"/>
            <a:ext cx="3519661" cy="3129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None/>
            </a:pPr>
            <a:r>
              <a:rPr lang="ru-RU" dirty="0" smtClean="0"/>
              <a:t>2 вариант</a:t>
            </a:r>
          </a:p>
          <a:p>
            <a:r>
              <a:rPr lang="ru-RU" dirty="0" err="1" smtClean="0"/>
              <a:t>раввавыниние</a:t>
            </a:r>
            <a:endParaRPr lang="ru-RU" dirty="0" smtClean="0"/>
          </a:p>
          <a:p>
            <a:r>
              <a:rPr lang="ru-RU" dirty="0" err="1" smtClean="0"/>
              <a:t>упот</a:t>
            </a:r>
            <a:r>
              <a:rPr lang="ru-RU" dirty="0" err="1"/>
              <a:t>ст</a:t>
            </a:r>
            <a:endParaRPr lang="ru-RU" dirty="0" smtClean="0"/>
          </a:p>
          <a:p>
            <a:r>
              <a:rPr lang="ru-RU" dirty="0" err="1" smtClean="0"/>
              <a:t>инвал</a:t>
            </a:r>
            <a:r>
              <a:rPr lang="ru-RU" dirty="0" err="1"/>
              <a:t>тер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65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13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Создание документа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ru-RU" dirty="0"/>
              <a:t>Чтобы создать документ, нужно выполнить следующие основные этапы:</a:t>
            </a:r>
          </a:p>
          <a:p>
            <a:pPr lvl="0"/>
            <a:r>
              <a:rPr lang="ru-RU" dirty="0"/>
              <a:t>Выбор шрифта и его размера</a:t>
            </a:r>
          </a:p>
          <a:p>
            <a:pPr lvl="0"/>
            <a:r>
              <a:rPr lang="ru-RU" dirty="0"/>
              <a:t>Ввод и редактирование текста</a:t>
            </a:r>
          </a:p>
          <a:p>
            <a:pPr lvl="0"/>
            <a:r>
              <a:rPr lang="ru-RU" dirty="0"/>
              <a:t>Форматирование текста</a:t>
            </a:r>
          </a:p>
          <a:p>
            <a:pPr lvl="0"/>
            <a:r>
              <a:rPr lang="ru-RU" dirty="0"/>
              <a:t>Сохранение и открытие документа</a:t>
            </a:r>
          </a:p>
          <a:p>
            <a:pPr lvl="0"/>
            <a:r>
              <a:rPr lang="ru-RU" dirty="0"/>
              <a:t>Выдача на печать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9535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Форматирование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Форматирование текста – процесс установления параметров фрагмента текста, которые определяют внешний вид текста в этом фрагменте.</a:t>
            </a:r>
          </a:p>
        </p:txBody>
      </p:sp>
    </p:spTree>
    <p:extLst>
      <p:ext uri="{BB962C8B-B14F-4D97-AF65-F5344CB8AC3E}">
        <p14:creationId xmlns:p14="http://schemas.microsoft.com/office/powerpoint/2010/main" val="2612645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Форматирование документа</a:t>
            </a:r>
            <a:br>
              <a:rPr lang="ru-RU" dirty="0" smtClean="0"/>
            </a:br>
            <a:r>
              <a:rPr lang="ru-RU" dirty="0" smtClean="0"/>
              <a:t>включает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Форматирование символов</a:t>
            </a:r>
          </a:p>
          <a:p>
            <a:r>
              <a:rPr lang="ru-RU" sz="2800" dirty="0" smtClean="0"/>
              <a:t>Форматирование абзацев</a:t>
            </a:r>
            <a:endParaRPr lang="ru-RU" sz="2800" dirty="0"/>
          </a:p>
        </p:txBody>
      </p:sp>
      <p:pic>
        <p:nvPicPr>
          <p:cNvPr id="2050" name="Picture 2" descr="Картинки по запросу человечки для презентаций компьюте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20888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5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Форматирование символов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10601073"/>
              </p:ext>
            </p:extLst>
          </p:nvPr>
        </p:nvGraphicFramePr>
        <p:xfrm>
          <a:off x="4572000" y="1628825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35061728"/>
              </p:ext>
            </p:extLst>
          </p:nvPr>
        </p:nvGraphicFramePr>
        <p:xfrm>
          <a:off x="468313" y="16288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029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Шрифт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931224" cy="4525963"/>
          </a:xfrm>
        </p:spPr>
        <p:txBody>
          <a:bodyPr/>
          <a:lstStyle/>
          <a:p>
            <a:r>
              <a:rPr lang="ru-RU" dirty="0" smtClean="0"/>
              <a:t>Шрифт – полный набор символов (букв, цифр, знаков пунктуации, математических знаков, а также специальных символов) определенного рисунка.</a:t>
            </a:r>
          </a:p>
          <a:p>
            <a:r>
              <a:rPr lang="ru-RU" dirty="0" smtClean="0"/>
              <a:t>Примеры: </a:t>
            </a:r>
            <a:endParaRPr lang="en-US" dirty="0" smtClean="0"/>
          </a:p>
          <a:p>
            <a:pPr lvl="2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Times New Roman</a:t>
            </a:r>
          </a:p>
          <a:p>
            <a:pPr lvl="2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</a:p>
          <a:p>
            <a:pPr lvl="2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Courier New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940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шрифтов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306008"/>
              </p:ext>
            </p:extLst>
          </p:nvPr>
        </p:nvGraphicFramePr>
        <p:xfrm>
          <a:off x="1259632" y="1628800"/>
          <a:ext cx="6912768" cy="43204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456384"/>
                <a:gridCol w="3456384"/>
              </a:tblGrid>
              <a:tr h="15799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Растровые</a:t>
                      </a:r>
                      <a:endParaRPr lang="en-US" sz="2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(MS Sans Serif)</a:t>
                      </a:r>
                      <a:endParaRPr lang="ru-RU" sz="1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Векторные</a:t>
                      </a:r>
                      <a:endParaRPr lang="en-US" sz="2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  <a:p>
                      <a:pPr algn="ctr"/>
                      <a:r>
                        <a:rPr lang="en-US" sz="1800" dirty="0" smtClean="0"/>
                        <a:t>(Calibri)</a:t>
                      </a:r>
                      <a:endParaRPr lang="ru-RU" sz="1800" b="1" dirty="0"/>
                    </a:p>
                  </a:txBody>
                  <a:tcPr/>
                </a:tc>
              </a:tr>
              <a:tr h="15163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C </a:t>
                      </a:r>
                      <a:r>
                        <a:rPr lang="ru-RU" sz="2400" b="1" dirty="0" smtClean="0"/>
                        <a:t>различной шириной символов</a:t>
                      </a:r>
                      <a:endParaRPr lang="en-US" sz="24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(Times New Roman)</a:t>
                      </a:r>
                      <a:endParaRPr lang="ru-RU" sz="1800" dirty="0" smtClean="0"/>
                    </a:p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err="1" smtClean="0"/>
                        <a:t>Моноширинные</a:t>
                      </a:r>
                      <a:endParaRPr lang="ru-RU" sz="2400" b="1" dirty="0" smtClean="0"/>
                    </a:p>
                    <a:p>
                      <a:pPr algn="ctr"/>
                      <a:endParaRPr lang="en-US" sz="1800" dirty="0" smtClean="0"/>
                    </a:p>
                    <a:p>
                      <a:pPr algn="ctr"/>
                      <a:r>
                        <a:rPr lang="en-US" sz="1800" dirty="0" smtClean="0"/>
                        <a:t>(Courier</a:t>
                      </a:r>
                      <a:r>
                        <a:rPr lang="en-US" sz="1800" baseline="0" dirty="0" smtClean="0"/>
                        <a:t> New)</a:t>
                      </a:r>
                      <a:endParaRPr lang="ru-RU" sz="18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1094564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C</a:t>
                      </a:r>
                      <a:r>
                        <a:rPr lang="ru-RU" sz="2400" b="1" dirty="0" smtClean="0"/>
                        <a:t> засечками</a:t>
                      </a:r>
                      <a:endParaRPr lang="en-US" sz="2400" b="1" dirty="0" smtClean="0"/>
                    </a:p>
                    <a:p>
                      <a:pPr algn="ctr"/>
                      <a:r>
                        <a:rPr lang="en-US" sz="1800" dirty="0" smtClean="0"/>
                        <a:t>(Times New Roman)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Рубленые</a:t>
                      </a:r>
                      <a:endParaRPr lang="en-US" sz="2400" b="1" dirty="0" smtClean="0"/>
                    </a:p>
                    <a:p>
                      <a:pPr algn="ctr"/>
                      <a:r>
                        <a:rPr lang="en-US" sz="1800" dirty="0" smtClean="0"/>
                        <a:t>(Arial)</a:t>
                      </a:r>
                      <a:endParaRPr lang="ru-R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59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Начертание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5739575"/>
              </p:ext>
            </p:extLst>
          </p:nvPr>
        </p:nvGraphicFramePr>
        <p:xfrm>
          <a:off x="457200" y="1600200"/>
          <a:ext cx="692311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415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Дополнительные параметры шрифтов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067128" cy="4525963"/>
          </a:xfrm>
        </p:spPr>
        <p:txBody>
          <a:bodyPr/>
          <a:lstStyle/>
          <a:p>
            <a:r>
              <a:rPr lang="ru-RU" u="sng" dirty="0" smtClean="0"/>
              <a:t>Подчеркивание</a:t>
            </a:r>
          </a:p>
          <a:p>
            <a:r>
              <a:rPr lang="ru-RU" strike="sngStrike" dirty="0" smtClean="0"/>
              <a:t>Зачеркнутый </a:t>
            </a:r>
            <a:endParaRPr lang="ru-RU" strike="sngStrike" dirty="0"/>
          </a:p>
        </p:txBody>
      </p:sp>
    </p:spTree>
    <p:extLst>
      <p:ext uri="{BB962C8B-B14F-4D97-AF65-F5344CB8AC3E}">
        <p14:creationId xmlns:p14="http://schemas.microsoft.com/office/powerpoint/2010/main" val="338559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245</TotalTime>
  <Words>508</Words>
  <Application>Microsoft Office PowerPoint</Application>
  <PresentationFormat>Экран (4:3)</PresentationFormat>
  <Paragraphs>127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Соседство</vt:lpstr>
      <vt:lpstr>Форматирование документа</vt:lpstr>
      <vt:lpstr>Создание документа</vt:lpstr>
      <vt:lpstr>Форматирование</vt:lpstr>
      <vt:lpstr>Форматирование документа включает </vt:lpstr>
      <vt:lpstr>Форматирование символов</vt:lpstr>
      <vt:lpstr>Шрифт</vt:lpstr>
      <vt:lpstr>Виды шрифтов</vt:lpstr>
      <vt:lpstr>Начертание</vt:lpstr>
      <vt:lpstr>Дополнительные параметры шрифтов</vt:lpstr>
      <vt:lpstr>Форматирование абзацев</vt:lpstr>
      <vt:lpstr>Выравнивание абзацев</vt:lpstr>
      <vt:lpstr>Отступ первой строки  (красная строка)</vt:lpstr>
      <vt:lpstr>Интервалы</vt:lpstr>
      <vt:lpstr>Нумерованные списки</vt:lpstr>
      <vt:lpstr>Маркированные списки</vt:lpstr>
      <vt:lpstr>Многоуровневые списки</vt:lpstr>
      <vt:lpstr>Практическое задание</vt:lpstr>
      <vt:lpstr>Итоги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Форматирование документа</dc:title>
  <dc:creator>Гелия</dc:creator>
  <cp:lastModifiedBy>Гелия</cp:lastModifiedBy>
  <cp:revision>31</cp:revision>
  <cp:lastPrinted>2017-10-27T10:14:16Z</cp:lastPrinted>
  <dcterms:created xsi:type="dcterms:W3CDTF">2017-10-11T08:39:05Z</dcterms:created>
  <dcterms:modified xsi:type="dcterms:W3CDTF">2017-10-30T10:11:56Z</dcterms:modified>
</cp:coreProperties>
</file>