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70" r:id="rId6"/>
    <p:sldId id="274" r:id="rId7"/>
    <p:sldId id="272" r:id="rId8"/>
    <p:sldId id="277" r:id="rId9"/>
    <p:sldId id="278" r:id="rId10"/>
    <p:sldId id="279" r:id="rId11"/>
    <p:sldId id="280" r:id="rId12"/>
    <p:sldId id="281" r:id="rId13"/>
    <p:sldId id="282" r:id="rId14"/>
    <p:sldId id="269" r:id="rId15"/>
  </p:sldIdLst>
  <p:sldSz cx="12192000" cy="6858000"/>
  <p:notesSz cx="6797675" cy="9928225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0016" autoAdjust="0"/>
    <p:restoredTop sz="94701" autoAdjust="0"/>
  </p:normalViewPr>
  <p:slideViewPr>
    <p:cSldViewPr snapToGrid="0" showGuides="1">
      <p:cViewPr varScale="1">
        <p:scale>
          <a:sx n="63" d="100"/>
          <a:sy n="63" d="100"/>
        </p:scale>
        <p:origin x="-126" y="-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0" d="100"/>
          <a:sy n="90" d="100"/>
        </p:scale>
        <p:origin x="3774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slide" Target="../slides/slide9.xml"/><Relationship Id="rId1" Type="http://schemas.openxmlformats.org/officeDocument/2006/relationships/slide" Target="../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33B08B-5532-41BF-A482-8B35D3B8919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A1CAA1D-2B60-4262-AD42-E452B14F6FB8}">
      <dgm:prSet phldrT="[Текст]" phldr="1"/>
      <dgm:spPr/>
      <dgm:t>
        <a:bodyPr/>
        <a:lstStyle/>
        <a:p>
          <a:endParaRPr lang="ru-RU" dirty="0"/>
        </a:p>
      </dgm:t>
    </dgm:pt>
    <dgm:pt modelId="{797D9B24-36B2-4AB1-BD88-743A987FEA2F}" type="parTrans" cxnId="{E4162843-D1D2-4525-A140-C4F76E214D05}">
      <dgm:prSet/>
      <dgm:spPr/>
      <dgm:t>
        <a:bodyPr/>
        <a:lstStyle/>
        <a:p>
          <a:endParaRPr lang="ru-RU"/>
        </a:p>
      </dgm:t>
    </dgm:pt>
    <dgm:pt modelId="{BFFDC045-26F0-4267-A7C7-536927E27006}" type="sibTrans" cxnId="{E4162843-D1D2-4525-A140-C4F76E214D05}">
      <dgm:prSet/>
      <dgm:spPr/>
      <dgm:t>
        <a:bodyPr/>
        <a:lstStyle/>
        <a:p>
          <a:endParaRPr lang="ru-RU"/>
        </a:p>
      </dgm:t>
    </dgm:pt>
    <dgm:pt modelId="{71E2618C-909A-43C4-9FCB-7481B1FD28A7}">
      <dgm:prSet phldrT="[Текст]" custT="1"/>
      <dgm:spPr/>
      <dgm:t>
        <a:bodyPr/>
        <a:lstStyle/>
        <a:p>
          <a:r>
            <a:rPr lang="ru-RU" sz="2800" b="1" i="0" u="none" dirty="0" smtClean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1" action="ppaction://hlinksldjump"/>
            </a:rPr>
            <a:t>Поиск одаренных детей среди множества учеников</a:t>
          </a:r>
          <a:endParaRPr lang="ru-RU" sz="2800" b="1" dirty="0"/>
        </a:p>
      </dgm:t>
    </dgm:pt>
    <dgm:pt modelId="{13D74CD2-A253-47C9-98B8-8FC21AE2DE55}" type="parTrans" cxnId="{27CA5D62-8492-46BB-B02D-3EC86D6B068B}">
      <dgm:prSet/>
      <dgm:spPr/>
      <dgm:t>
        <a:bodyPr/>
        <a:lstStyle/>
        <a:p>
          <a:endParaRPr lang="ru-RU"/>
        </a:p>
      </dgm:t>
    </dgm:pt>
    <dgm:pt modelId="{B06DF625-41EF-455A-A03E-984E528300A2}" type="sibTrans" cxnId="{27CA5D62-8492-46BB-B02D-3EC86D6B068B}">
      <dgm:prSet/>
      <dgm:spPr/>
      <dgm:t>
        <a:bodyPr/>
        <a:lstStyle/>
        <a:p>
          <a:endParaRPr lang="ru-RU"/>
        </a:p>
      </dgm:t>
    </dgm:pt>
    <dgm:pt modelId="{5327FEC6-AE15-4499-92DF-D5382951B475}">
      <dgm:prSet phldrT="[Текст]" phldr="1"/>
      <dgm:spPr/>
      <dgm:t>
        <a:bodyPr/>
        <a:lstStyle/>
        <a:p>
          <a:endParaRPr lang="ru-RU" sz="2400" dirty="0"/>
        </a:p>
      </dgm:t>
    </dgm:pt>
    <dgm:pt modelId="{C5F4E6D9-A007-4C38-9B7D-5DAE369C54B4}" type="parTrans" cxnId="{BB170518-C20D-46BD-92CE-01706B55CD59}">
      <dgm:prSet/>
      <dgm:spPr/>
      <dgm:t>
        <a:bodyPr/>
        <a:lstStyle/>
        <a:p>
          <a:endParaRPr lang="ru-RU"/>
        </a:p>
      </dgm:t>
    </dgm:pt>
    <dgm:pt modelId="{AC97578E-5DF9-4353-9C54-D85282FCF6D8}" type="sibTrans" cxnId="{BB170518-C20D-46BD-92CE-01706B55CD59}">
      <dgm:prSet/>
      <dgm:spPr/>
      <dgm:t>
        <a:bodyPr/>
        <a:lstStyle/>
        <a:p>
          <a:endParaRPr lang="ru-RU"/>
        </a:p>
      </dgm:t>
    </dgm:pt>
    <dgm:pt modelId="{4D6DD75C-509F-4E82-AAEF-7344A46BD5FD}">
      <dgm:prSet phldrT="[Текст]" phldr="1"/>
      <dgm:spPr/>
      <dgm:t>
        <a:bodyPr/>
        <a:lstStyle/>
        <a:p>
          <a:endParaRPr lang="ru-RU"/>
        </a:p>
      </dgm:t>
    </dgm:pt>
    <dgm:pt modelId="{A51B8714-3A0D-464C-866B-7A9102A9F52F}" type="parTrans" cxnId="{946D3A40-EEC6-42EE-914C-9253C67A8EEA}">
      <dgm:prSet/>
      <dgm:spPr/>
      <dgm:t>
        <a:bodyPr/>
        <a:lstStyle/>
        <a:p>
          <a:endParaRPr lang="ru-RU"/>
        </a:p>
      </dgm:t>
    </dgm:pt>
    <dgm:pt modelId="{E0618471-DD3E-4308-A239-54BE2CCAFBAB}" type="sibTrans" cxnId="{946D3A40-EEC6-42EE-914C-9253C67A8EEA}">
      <dgm:prSet/>
      <dgm:spPr/>
      <dgm:t>
        <a:bodyPr/>
        <a:lstStyle/>
        <a:p>
          <a:endParaRPr lang="ru-RU"/>
        </a:p>
      </dgm:t>
    </dgm:pt>
    <dgm:pt modelId="{3EA1760B-FCF4-4CF6-9E0B-D4CDBF9CBE45}">
      <dgm:prSet phldrT="[Текст]" custT="1"/>
      <dgm:spPr/>
      <dgm:t>
        <a:bodyPr/>
        <a:lstStyle/>
        <a:p>
          <a:r>
            <a:rPr lang="ru-RU" sz="2800" b="1" i="0" u="none" dirty="0" smtClean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2" action="ppaction://hlinksldjump"/>
            </a:rPr>
            <a:t>Разработка личностно ориентированного подхода к обучению </a:t>
          </a:r>
          <a:endParaRPr lang="ru-RU" sz="2800" b="1" dirty="0"/>
        </a:p>
      </dgm:t>
    </dgm:pt>
    <dgm:pt modelId="{7FB8B3EA-D0DE-4845-BD1C-C09CFB735B98}" type="parTrans" cxnId="{7ECC4718-6F2D-4BDC-857C-A0AB1F11E575}">
      <dgm:prSet/>
      <dgm:spPr/>
      <dgm:t>
        <a:bodyPr/>
        <a:lstStyle/>
        <a:p>
          <a:endParaRPr lang="ru-RU"/>
        </a:p>
      </dgm:t>
    </dgm:pt>
    <dgm:pt modelId="{2E5CB4C2-83C6-4D93-AF08-441BA89E0750}" type="sibTrans" cxnId="{7ECC4718-6F2D-4BDC-857C-A0AB1F11E575}">
      <dgm:prSet/>
      <dgm:spPr/>
      <dgm:t>
        <a:bodyPr/>
        <a:lstStyle/>
        <a:p>
          <a:endParaRPr lang="ru-RU"/>
        </a:p>
      </dgm:t>
    </dgm:pt>
    <dgm:pt modelId="{1805F02B-3682-4B4B-A726-EC35B92ADFA4}">
      <dgm:prSet phldrT="[Текст]" phldr="1"/>
      <dgm:spPr/>
      <dgm:t>
        <a:bodyPr/>
        <a:lstStyle/>
        <a:p>
          <a:endParaRPr lang="ru-RU" sz="2400" dirty="0"/>
        </a:p>
      </dgm:t>
    </dgm:pt>
    <dgm:pt modelId="{D113ACF0-A130-4CFA-979E-08710B4F9FE6}" type="parTrans" cxnId="{483369AE-EB64-4605-A5F9-842B7381E508}">
      <dgm:prSet/>
      <dgm:spPr/>
      <dgm:t>
        <a:bodyPr/>
        <a:lstStyle/>
        <a:p>
          <a:endParaRPr lang="ru-RU"/>
        </a:p>
      </dgm:t>
    </dgm:pt>
    <dgm:pt modelId="{2D871A3F-AFA3-4727-8CA7-91E803006D09}" type="sibTrans" cxnId="{483369AE-EB64-4605-A5F9-842B7381E508}">
      <dgm:prSet/>
      <dgm:spPr/>
      <dgm:t>
        <a:bodyPr/>
        <a:lstStyle/>
        <a:p>
          <a:endParaRPr lang="ru-RU"/>
        </a:p>
      </dgm:t>
    </dgm:pt>
    <dgm:pt modelId="{35D78EE5-4A61-4976-8FDD-59413CEA8825}">
      <dgm:prSet phldrT="[Текст]" phldr="1"/>
      <dgm:spPr/>
      <dgm:t>
        <a:bodyPr/>
        <a:lstStyle/>
        <a:p>
          <a:endParaRPr lang="ru-RU"/>
        </a:p>
      </dgm:t>
    </dgm:pt>
    <dgm:pt modelId="{86AEC147-2CE4-43B6-8196-558D1FA8C25D}" type="parTrans" cxnId="{365C36B3-93C0-4A51-9CA4-F19FA07CC3A5}">
      <dgm:prSet/>
      <dgm:spPr/>
      <dgm:t>
        <a:bodyPr/>
        <a:lstStyle/>
        <a:p>
          <a:endParaRPr lang="ru-RU"/>
        </a:p>
      </dgm:t>
    </dgm:pt>
    <dgm:pt modelId="{5320C980-474A-4086-B7F8-990980DFE273}" type="sibTrans" cxnId="{365C36B3-93C0-4A51-9CA4-F19FA07CC3A5}">
      <dgm:prSet/>
      <dgm:spPr/>
      <dgm:t>
        <a:bodyPr/>
        <a:lstStyle/>
        <a:p>
          <a:endParaRPr lang="ru-RU"/>
        </a:p>
      </dgm:t>
    </dgm:pt>
    <dgm:pt modelId="{A6E9F765-4F63-42EA-A7FF-587D26DAFD84}">
      <dgm:prSet phldrT="[Текст]" custT="1"/>
      <dgm:spPr/>
      <dgm:t>
        <a:bodyPr/>
        <a:lstStyle/>
        <a:p>
          <a:r>
            <a:rPr lang="ru-RU" sz="2800" b="1" i="0" u="none" dirty="0" smtClean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3" action="ppaction://hlinksldjump"/>
            </a:rPr>
            <a:t>Развить психологию лидера</a:t>
          </a:r>
          <a:endParaRPr lang="ru-RU" sz="2800" b="1" dirty="0"/>
        </a:p>
      </dgm:t>
    </dgm:pt>
    <dgm:pt modelId="{1C7F678F-42A2-42BB-855B-8FD90E386C2A}" type="parTrans" cxnId="{3ADE6E60-9AED-42FD-9952-A6A5B79471F8}">
      <dgm:prSet/>
      <dgm:spPr/>
      <dgm:t>
        <a:bodyPr/>
        <a:lstStyle/>
        <a:p>
          <a:endParaRPr lang="ru-RU"/>
        </a:p>
      </dgm:t>
    </dgm:pt>
    <dgm:pt modelId="{FC2667DA-23DA-4846-908A-8D4203B3DF14}" type="sibTrans" cxnId="{3ADE6E60-9AED-42FD-9952-A6A5B79471F8}">
      <dgm:prSet/>
      <dgm:spPr/>
      <dgm:t>
        <a:bodyPr/>
        <a:lstStyle/>
        <a:p>
          <a:endParaRPr lang="ru-RU"/>
        </a:p>
      </dgm:t>
    </dgm:pt>
    <dgm:pt modelId="{99633B9E-F6E9-4912-909B-70C16317846D}">
      <dgm:prSet phldrT="[Текст]" phldr="1"/>
      <dgm:spPr/>
      <dgm:t>
        <a:bodyPr/>
        <a:lstStyle/>
        <a:p>
          <a:endParaRPr lang="ru-RU" sz="2700" b="1" dirty="0"/>
        </a:p>
      </dgm:t>
    </dgm:pt>
    <dgm:pt modelId="{8DDD21E6-3F74-48B8-AFFD-D767EAD7CFEC}" type="parTrans" cxnId="{3DB34C34-733A-44B4-8CCE-74D8D47CF4DB}">
      <dgm:prSet/>
      <dgm:spPr/>
      <dgm:t>
        <a:bodyPr/>
        <a:lstStyle/>
        <a:p>
          <a:endParaRPr lang="ru-RU"/>
        </a:p>
      </dgm:t>
    </dgm:pt>
    <dgm:pt modelId="{B087C05A-9920-46FD-9195-0171BDB16898}" type="sibTrans" cxnId="{3DB34C34-733A-44B4-8CCE-74D8D47CF4DB}">
      <dgm:prSet/>
      <dgm:spPr/>
      <dgm:t>
        <a:bodyPr/>
        <a:lstStyle/>
        <a:p>
          <a:endParaRPr lang="ru-RU"/>
        </a:p>
      </dgm:t>
    </dgm:pt>
    <dgm:pt modelId="{2B3B955A-82CC-46BB-96CE-127C0B42DEC7}" type="pres">
      <dgm:prSet presAssocID="{6033B08B-5532-41BF-A482-8B35D3B8919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98A681-8758-4BCB-BF0A-EC46BAEF8A8C}" type="pres">
      <dgm:prSet presAssocID="{7A1CAA1D-2B60-4262-AD42-E452B14F6FB8}" presName="composite" presStyleCnt="0"/>
      <dgm:spPr/>
    </dgm:pt>
    <dgm:pt modelId="{A823D469-06F7-48A8-A0F1-701BF824C5A6}" type="pres">
      <dgm:prSet presAssocID="{7A1CAA1D-2B60-4262-AD42-E452B14F6FB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465633-F609-4E6E-BB05-840FA676A561}" type="pres">
      <dgm:prSet presAssocID="{7A1CAA1D-2B60-4262-AD42-E452B14F6FB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E2B170-D562-4549-AF58-66C27CBFF4C1}" type="pres">
      <dgm:prSet presAssocID="{BFFDC045-26F0-4267-A7C7-536927E27006}" presName="sp" presStyleCnt="0"/>
      <dgm:spPr/>
    </dgm:pt>
    <dgm:pt modelId="{5B32DB94-94B5-4541-A9CE-1EB3AFE54052}" type="pres">
      <dgm:prSet presAssocID="{4D6DD75C-509F-4E82-AAEF-7344A46BD5FD}" presName="composite" presStyleCnt="0"/>
      <dgm:spPr/>
    </dgm:pt>
    <dgm:pt modelId="{8F92EAFB-DE6A-4545-8DC9-B56D77BDB05D}" type="pres">
      <dgm:prSet presAssocID="{4D6DD75C-509F-4E82-AAEF-7344A46BD5FD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EE7356-44BE-4117-AB17-CD59E27C2503}" type="pres">
      <dgm:prSet presAssocID="{4D6DD75C-509F-4E82-AAEF-7344A46BD5FD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D5E8A1-FA71-4C15-B80A-300447BEF81E}" type="pres">
      <dgm:prSet presAssocID="{E0618471-DD3E-4308-A239-54BE2CCAFBAB}" presName="sp" presStyleCnt="0"/>
      <dgm:spPr/>
    </dgm:pt>
    <dgm:pt modelId="{FC63C7AB-1CA4-4098-8505-CB36BE67C799}" type="pres">
      <dgm:prSet presAssocID="{35D78EE5-4A61-4976-8FDD-59413CEA8825}" presName="composite" presStyleCnt="0"/>
      <dgm:spPr/>
    </dgm:pt>
    <dgm:pt modelId="{95DFE6EB-4C21-49D4-89FB-4479BD116BC2}" type="pres">
      <dgm:prSet presAssocID="{35D78EE5-4A61-4976-8FDD-59413CEA882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3B1098-EA00-421C-9DB6-A7194650F448}" type="pres">
      <dgm:prSet presAssocID="{35D78EE5-4A61-4976-8FDD-59413CEA8825}" presName="descendantText" presStyleLbl="alignAcc1" presStyleIdx="2" presStyleCnt="3" custLinFactNeighborX="-17" custLinFactNeighborY="11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5C36B3-93C0-4A51-9CA4-F19FA07CC3A5}" srcId="{6033B08B-5532-41BF-A482-8B35D3B89199}" destId="{35D78EE5-4A61-4976-8FDD-59413CEA8825}" srcOrd="2" destOrd="0" parTransId="{86AEC147-2CE4-43B6-8196-558D1FA8C25D}" sibTransId="{5320C980-474A-4086-B7F8-990980DFE273}"/>
    <dgm:cxn modelId="{531511D8-39DE-42C7-A430-2F800AD56396}" type="presOf" srcId="{3EA1760B-FCF4-4CF6-9E0B-D4CDBF9CBE45}" destId="{60EE7356-44BE-4117-AB17-CD59E27C2503}" srcOrd="0" destOrd="0" presId="urn:microsoft.com/office/officeart/2005/8/layout/chevron2"/>
    <dgm:cxn modelId="{E4162843-D1D2-4525-A140-C4F76E214D05}" srcId="{6033B08B-5532-41BF-A482-8B35D3B89199}" destId="{7A1CAA1D-2B60-4262-AD42-E452B14F6FB8}" srcOrd="0" destOrd="0" parTransId="{797D9B24-36B2-4AB1-BD88-743A987FEA2F}" sibTransId="{BFFDC045-26F0-4267-A7C7-536927E27006}"/>
    <dgm:cxn modelId="{3DB34C34-733A-44B4-8CCE-74D8D47CF4DB}" srcId="{35D78EE5-4A61-4976-8FDD-59413CEA8825}" destId="{99633B9E-F6E9-4912-909B-70C16317846D}" srcOrd="1" destOrd="0" parTransId="{8DDD21E6-3F74-48B8-AFFD-D767EAD7CFEC}" sibTransId="{B087C05A-9920-46FD-9195-0171BDB16898}"/>
    <dgm:cxn modelId="{31F7A6FD-3DCC-4203-B75D-A8CC435F2372}" type="presOf" srcId="{A6E9F765-4F63-42EA-A7FF-587D26DAFD84}" destId="{AA3B1098-EA00-421C-9DB6-A7194650F448}" srcOrd="0" destOrd="0" presId="urn:microsoft.com/office/officeart/2005/8/layout/chevron2"/>
    <dgm:cxn modelId="{3ADE6E60-9AED-42FD-9952-A6A5B79471F8}" srcId="{35D78EE5-4A61-4976-8FDD-59413CEA8825}" destId="{A6E9F765-4F63-42EA-A7FF-587D26DAFD84}" srcOrd="0" destOrd="0" parTransId="{1C7F678F-42A2-42BB-855B-8FD90E386C2A}" sibTransId="{FC2667DA-23DA-4846-908A-8D4203B3DF14}"/>
    <dgm:cxn modelId="{946D3A40-EEC6-42EE-914C-9253C67A8EEA}" srcId="{6033B08B-5532-41BF-A482-8B35D3B89199}" destId="{4D6DD75C-509F-4E82-AAEF-7344A46BD5FD}" srcOrd="1" destOrd="0" parTransId="{A51B8714-3A0D-464C-866B-7A9102A9F52F}" sibTransId="{E0618471-DD3E-4308-A239-54BE2CCAFBAB}"/>
    <dgm:cxn modelId="{52438CED-A3E3-4ECE-94C2-5A418E673091}" type="presOf" srcId="{1805F02B-3682-4B4B-A726-EC35B92ADFA4}" destId="{60EE7356-44BE-4117-AB17-CD59E27C2503}" srcOrd="0" destOrd="1" presId="urn:microsoft.com/office/officeart/2005/8/layout/chevron2"/>
    <dgm:cxn modelId="{483369AE-EB64-4605-A5F9-842B7381E508}" srcId="{4D6DD75C-509F-4E82-AAEF-7344A46BD5FD}" destId="{1805F02B-3682-4B4B-A726-EC35B92ADFA4}" srcOrd="1" destOrd="0" parTransId="{D113ACF0-A130-4CFA-979E-08710B4F9FE6}" sibTransId="{2D871A3F-AFA3-4727-8CA7-91E803006D09}"/>
    <dgm:cxn modelId="{D95E360E-58D9-4B48-8862-F8956F71A626}" type="presOf" srcId="{6033B08B-5532-41BF-A482-8B35D3B89199}" destId="{2B3B955A-82CC-46BB-96CE-127C0B42DEC7}" srcOrd="0" destOrd="0" presId="urn:microsoft.com/office/officeart/2005/8/layout/chevron2"/>
    <dgm:cxn modelId="{889F7839-52E2-4E3F-A5EA-0EE9898E0C5B}" type="presOf" srcId="{4D6DD75C-509F-4E82-AAEF-7344A46BD5FD}" destId="{8F92EAFB-DE6A-4545-8DC9-B56D77BDB05D}" srcOrd="0" destOrd="0" presId="urn:microsoft.com/office/officeart/2005/8/layout/chevron2"/>
    <dgm:cxn modelId="{7ECC4718-6F2D-4BDC-857C-A0AB1F11E575}" srcId="{4D6DD75C-509F-4E82-AAEF-7344A46BD5FD}" destId="{3EA1760B-FCF4-4CF6-9E0B-D4CDBF9CBE45}" srcOrd="0" destOrd="0" parTransId="{7FB8B3EA-D0DE-4845-BD1C-C09CFB735B98}" sibTransId="{2E5CB4C2-83C6-4D93-AF08-441BA89E0750}"/>
    <dgm:cxn modelId="{3BFB6454-9F8D-423D-9E32-FE30B26D7D09}" type="presOf" srcId="{7A1CAA1D-2B60-4262-AD42-E452B14F6FB8}" destId="{A823D469-06F7-48A8-A0F1-701BF824C5A6}" srcOrd="0" destOrd="0" presId="urn:microsoft.com/office/officeart/2005/8/layout/chevron2"/>
    <dgm:cxn modelId="{693211BE-7E52-46E4-A22E-37DA50D2D6F9}" type="presOf" srcId="{99633B9E-F6E9-4912-909B-70C16317846D}" destId="{AA3B1098-EA00-421C-9DB6-A7194650F448}" srcOrd="0" destOrd="1" presId="urn:microsoft.com/office/officeart/2005/8/layout/chevron2"/>
    <dgm:cxn modelId="{01529B16-E0C6-46E5-849F-FB48521B2376}" type="presOf" srcId="{35D78EE5-4A61-4976-8FDD-59413CEA8825}" destId="{95DFE6EB-4C21-49D4-89FB-4479BD116BC2}" srcOrd="0" destOrd="0" presId="urn:microsoft.com/office/officeart/2005/8/layout/chevron2"/>
    <dgm:cxn modelId="{73702FDA-E02B-453D-B55A-D3FE16716B44}" type="presOf" srcId="{71E2618C-909A-43C4-9FCB-7481B1FD28A7}" destId="{6C465633-F609-4E6E-BB05-840FA676A561}" srcOrd="0" destOrd="0" presId="urn:microsoft.com/office/officeart/2005/8/layout/chevron2"/>
    <dgm:cxn modelId="{BB170518-C20D-46BD-92CE-01706B55CD59}" srcId="{7A1CAA1D-2B60-4262-AD42-E452B14F6FB8}" destId="{5327FEC6-AE15-4499-92DF-D5382951B475}" srcOrd="1" destOrd="0" parTransId="{C5F4E6D9-A007-4C38-9B7D-5DAE369C54B4}" sibTransId="{AC97578E-5DF9-4353-9C54-D85282FCF6D8}"/>
    <dgm:cxn modelId="{56886486-A109-4657-B0C4-1411C110E0F4}" type="presOf" srcId="{5327FEC6-AE15-4499-92DF-D5382951B475}" destId="{6C465633-F609-4E6E-BB05-840FA676A561}" srcOrd="0" destOrd="1" presId="urn:microsoft.com/office/officeart/2005/8/layout/chevron2"/>
    <dgm:cxn modelId="{27CA5D62-8492-46BB-B02D-3EC86D6B068B}" srcId="{7A1CAA1D-2B60-4262-AD42-E452B14F6FB8}" destId="{71E2618C-909A-43C4-9FCB-7481B1FD28A7}" srcOrd="0" destOrd="0" parTransId="{13D74CD2-A253-47C9-98B8-8FC21AE2DE55}" sibTransId="{B06DF625-41EF-455A-A03E-984E528300A2}"/>
    <dgm:cxn modelId="{DCFE7013-EE5E-44B8-81CB-8C379FDBCD70}" type="presParOf" srcId="{2B3B955A-82CC-46BB-96CE-127C0B42DEC7}" destId="{6B98A681-8758-4BCB-BF0A-EC46BAEF8A8C}" srcOrd="0" destOrd="0" presId="urn:microsoft.com/office/officeart/2005/8/layout/chevron2"/>
    <dgm:cxn modelId="{8E00D262-C946-480F-BE81-26529C5A389E}" type="presParOf" srcId="{6B98A681-8758-4BCB-BF0A-EC46BAEF8A8C}" destId="{A823D469-06F7-48A8-A0F1-701BF824C5A6}" srcOrd="0" destOrd="0" presId="urn:microsoft.com/office/officeart/2005/8/layout/chevron2"/>
    <dgm:cxn modelId="{E1618701-5D65-4887-82CB-3C8C7D67A959}" type="presParOf" srcId="{6B98A681-8758-4BCB-BF0A-EC46BAEF8A8C}" destId="{6C465633-F609-4E6E-BB05-840FA676A561}" srcOrd="1" destOrd="0" presId="urn:microsoft.com/office/officeart/2005/8/layout/chevron2"/>
    <dgm:cxn modelId="{0F67FF04-3AEF-41B0-9AAD-49ABF440E389}" type="presParOf" srcId="{2B3B955A-82CC-46BB-96CE-127C0B42DEC7}" destId="{17E2B170-D562-4549-AF58-66C27CBFF4C1}" srcOrd="1" destOrd="0" presId="urn:microsoft.com/office/officeart/2005/8/layout/chevron2"/>
    <dgm:cxn modelId="{93ED8F51-6AA0-40F1-B6C8-ED4B0D58D627}" type="presParOf" srcId="{2B3B955A-82CC-46BB-96CE-127C0B42DEC7}" destId="{5B32DB94-94B5-4541-A9CE-1EB3AFE54052}" srcOrd="2" destOrd="0" presId="urn:microsoft.com/office/officeart/2005/8/layout/chevron2"/>
    <dgm:cxn modelId="{F6FF1F6D-B2C3-41A6-B0DD-20F880D6130C}" type="presParOf" srcId="{5B32DB94-94B5-4541-A9CE-1EB3AFE54052}" destId="{8F92EAFB-DE6A-4545-8DC9-B56D77BDB05D}" srcOrd="0" destOrd="0" presId="urn:microsoft.com/office/officeart/2005/8/layout/chevron2"/>
    <dgm:cxn modelId="{6F56F3D3-04F2-475D-9B77-9820D1275BC6}" type="presParOf" srcId="{5B32DB94-94B5-4541-A9CE-1EB3AFE54052}" destId="{60EE7356-44BE-4117-AB17-CD59E27C2503}" srcOrd="1" destOrd="0" presId="urn:microsoft.com/office/officeart/2005/8/layout/chevron2"/>
    <dgm:cxn modelId="{52027C3E-E40C-43FC-937B-BAFE676AA99D}" type="presParOf" srcId="{2B3B955A-82CC-46BB-96CE-127C0B42DEC7}" destId="{B9D5E8A1-FA71-4C15-B80A-300447BEF81E}" srcOrd="3" destOrd="0" presId="urn:microsoft.com/office/officeart/2005/8/layout/chevron2"/>
    <dgm:cxn modelId="{F1541D32-2C66-46C8-95AA-F0D673C5A118}" type="presParOf" srcId="{2B3B955A-82CC-46BB-96CE-127C0B42DEC7}" destId="{FC63C7AB-1CA4-4098-8505-CB36BE67C799}" srcOrd="4" destOrd="0" presId="urn:microsoft.com/office/officeart/2005/8/layout/chevron2"/>
    <dgm:cxn modelId="{882C8138-1F54-41E8-9340-A1BCE3910E1E}" type="presParOf" srcId="{FC63C7AB-1CA4-4098-8505-CB36BE67C799}" destId="{95DFE6EB-4C21-49D4-89FB-4479BD116BC2}" srcOrd="0" destOrd="0" presId="urn:microsoft.com/office/officeart/2005/8/layout/chevron2"/>
    <dgm:cxn modelId="{3E752909-B5F5-4C70-B4E3-6A4DC926BC87}" type="presParOf" srcId="{FC63C7AB-1CA4-4098-8505-CB36BE67C799}" destId="{AA3B1098-EA00-421C-9DB6-A7194650F44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07E280-36BF-4DB6-8D12-C7EC803CE3D3}" type="doc">
      <dgm:prSet loTypeId="urn:microsoft.com/office/officeart/2005/8/layout/vList2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363D4775-9D61-41EA-ADDB-B9054CB873AF}">
      <dgm:prSet phldrT="[Текст]" custT="1"/>
      <dgm:spPr/>
      <dgm:t>
        <a:bodyPr/>
        <a:lstStyle/>
        <a:p>
          <a:pPr algn="just"/>
          <a:r>
            <a:rPr lang="ru-RU" sz="32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более восприимчивы к новой информации;</a:t>
          </a:r>
          <a:endParaRPr lang="ru-RU" sz="3200" b="1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CFAD8DF3-1D5B-43A4-AF1F-9B4E79852185}" type="parTrans" cxnId="{9B5FDA8A-FB61-4F9B-A872-2FFB41F21F5B}">
      <dgm:prSet/>
      <dgm:spPr/>
      <dgm:t>
        <a:bodyPr/>
        <a:lstStyle/>
        <a:p>
          <a:pPr algn="just"/>
          <a:endParaRPr lang="ru-RU" sz="2800" b="1">
            <a:solidFill>
              <a:schemeClr val="accent3"/>
            </a:solidFill>
            <a:latin typeface="Times New Roman" pitchFamily="18" charset="0"/>
            <a:cs typeface="Times New Roman" pitchFamily="18" charset="0"/>
          </a:endParaRPr>
        </a:p>
      </dgm:t>
    </dgm:pt>
    <dgm:pt modelId="{1F259AB1-1D70-4590-B50F-3D3AD3C96E71}" type="sibTrans" cxnId="{9B5FDA8A-FB61-4F9B-A872-2FFB41F21F5B}">
      <dgm:prSet/>
      <dgm:spPr/>
      <dgm:t>
        <a:bodyPr/>
        <a:lstStyle/>
        <a:p>
          <a:pPr algn="just"/>
          <a:endParaRPr lang="ru-RU" sz="2800" b="1">
            <a:solidFill>
              <a:schemeClr val="accent3"/>
            </a:solidFill>
            <a:latin typeface="Times New Roman" pitchFamily="18" charset="0"/>
            <a:cs typeface="Times New Roman" pitchFamily="18" charset="0"/>
          </a:endParaRPr>
        </a:p>
      </dgm:t>
    </dgm:pt>
    <dgm:pt modelId="{88489125-FAA1-4B32-B8D8-4D403AA4BDEC}">
      <dgm:prSet phldrT="[Текст]" custT="1"/>
      <dgm:spPr/>
      <dgm:t>
        <a:bodyPr/>
        <a:lstStyle/>
        <a:p>
          <a:pPr algn="just"/>
          <a:r>
            <a: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не боятся трудностей;</a:t>
          </a:r>
          <a:endParaRPr lang="ru-RU" sz="32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3DD3049-4A2C-4C47-ADEF-89639C3F818F}" type="parTrans" cxnId="{59F24DD9-4BCE-4CA9-A096-55EF56F3E4D8}">
      <dgm:prSet/>
      <dgm:spPr/>
      <dgm:t>
        <a:bodyPr/>
        <a:lstStyle/>
        <a:p>
          <a:pPr algn="just"/>
          <a:endParaRPr lang="ru-RU" sz="2800" b="1">
            <a:solidFill>
              <a:schemeClr val="accent3"/>
            </a:solidFill>
            <a:latin typeface="Times New Roman" pitchFamily="18" charset="0"/>
            <a:cs typeface="Times New Roman" pitchFamily="18" charset="0"/>
          </a:endParaRPr>
        </a:p>
      </dgm:t>
    </dgm:pt>
    <dgm:pt modelId="{82CA68F1-AA70-475F-AEFF-C278F680D620}" type="sibTrans" cxnId="{59F24DD9-4BCE-4CA9-A096-55EF56F3E4D8}">
      <dgm:prSet/>
      <dgm:spPr/>
      <dgm:t>
        <a:bodyPr/>
        <a:lstStyle/>
        <a:p>
          <a:pPr algn="just"/>
          <a:endParaRPr lang="ru-RU" sz="2800" b="1">
            <a:solidFill>
              <a:schemeClr val="accent3"/>
            </a:solidFill>
            <a:latin typeface="Times New Roman" pitchFamily="18" charset="0"/>
            <a:cs typeface="Times New Roman" pitchFamily="18" charset="0"/>
          </a:endParaRPr>
        </a:p>
      </dgm:t>
    </dgm:pt>
    <dgm:pt modelId="{1AE8ED2E-38B9-4FEE-A14E-3F9E82CE3026}">
      <dgm:prSet phldrT="[Текст]" custT="1"/>
      <dgm:spPr/>
      <dgm:t>
        <a:bodyPr/>
        <a:lstStyle/>
        <a:p>
          <a:pPr algn="just"/>
          <a:r>
            <a: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умеют находить</a:t>
          </a:r>
          <a:r>
            <a:rPr lang="ru-RU" sz="3200" b="1" dirty="0" smtClean="0">
              <a:ln>
                <a:solidFill>
                  <a:schemeClr val="bg2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3200" b="1" dirty="0" smtClean="0">
              <a:ln w="12700">
                <a:solidFill>
                  <a:schemeClr val="bg2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нетривиальные</a:t>
          </a:r>
          <a:r>
            <a:rPr lang="ru-RU" sz="3200" b="1" dirty="0" smtClean="0">
              <a:ln>
                <a:solidFill>
                  <a:schemeClr val="bg2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способы решения поставленных перед ними задач;</a:t>
          </a:r>
          <a:endParaRPr lang="ru-RU" sz="32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799BA9D-4A54-4771-9F2F-7CD5CF10BA7F}" type="parTrans" cxnId="{1D96AD63-E7C6-4C65-8F94-CC09BCACB3C9}">
      <dgm:prSet/>
      <dgm:spPr/>
      <dgm:t>
        <a:bodyPr/>
        <a:lstStyle/>
        <a:p>
          <a:pPr algn="just"/>
          <a:endParaRPr lang="ru-RU" sz="2800" b="1">
            <a:solidFill>
              <a:schemeClr val="accent3"/>
            </a:solidFill>
            <a:latin typeface="Times New Roman" pitchFamily="18" charset="0"/>
            <a:cs typeface="Times New Roman" pitchFamily="18" charset="0"/>
          </a:endParaRPr>
        </a:p>
      </dgm:t>
    </dgm:pt>
    <dgm:pt modelId="{0BCC0583-ECEA-451C-A37A-92E3C6E42366}" type="sibTrans" cxnId="{1D96AD63-E7C6-4C65-8F94-CC09BCACB3C9}">
      <dgm:prSet/>
      <dgm:spPr/>
      <dgm:t>
        <a:bodyPr/>
        <a:lstStyle/>
        <a:p>
          <a:pPr algn="just"/>
          <a:endParaRPr lang="ru-RU" sz="2800" b="1">
            <a:solidFill>
              <a:schemeClr val="accent3"/>
            </a:solidFill>
            <a:latin typeface="Times New Roman" pitchFamily="18" charset="0"/>
            <a:cs typeface="Times New Roman" pitchFamily="18" charset="0"/>
          </a:endParaRPr>
        </a:p>
      </dgm:t>
    </dgm:pt>
    <dgm:pt modelId="{CA52BC3A-9038-497A-B3A3-F7ED76E22331}">
      <dgm:prSet phldrT="[Текст]" custT="1"/>
      <dgm:spPr/>
      <dgm:t>
        <a:bodyPr/>
        <a:lstStyle/>
        <a:p>
          <a:pPr algn="just"/>
          <a:r>
            <a: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всё хватают на лету;</a:t>
          </a:r>
          <a:endParaRPr lang="ru-RU" sz="32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FBF8059-51AB-4FCF-9381-8DB2C4DBFF30}" type="parTrans" cxnId="{66EFF1F8-E0CD-428F-B208-A6CBA4246184}">
      <dgm:prSet/>
      <dgm:spPr/>
      <dgm:t>
        <a:bodyPr/>
        <a:lstStyle/>
        <a:p>
          <a:pPr algn="just"/>
          <a:endParaRPr lang="ru-RU" sz="2800" b="1">
            <a:solidFill>
              <a:schemeClr val="accent3"/>
            </a:solidFill>
            <a:latin typeface="Times New Roman" pitchFamily="18" charset="0"/>
            <a:cs typeface="Times New Roman" pitchFamily="18" charset="0"/>
          </a:endParaRPr>
        </a:p>
      </dgm:t>
    </dgm:pt>
    <dgm:pt modelId="{484C50AE-9942-41BE-9251-FEE6B33240CB}" type="sibTrans" cxnId="{66EFF1F8-E0CD-428F-B208-A6CBA4246184}">
      <dgm:prSet/>
      <dgm:spPr/>
      <dgm:t>
        <a:bodyPr/>
        <a:lstStyle/>
        <a:p>
          <a:pPr algn="just"/>
          <a:endParaRPr lang="ru-RU" sz="2800" b="1">
            <a:solidFill>
              <a:schemeClr val="accent3"/>
            </a:solidFill>
            <a:latin typeface="Times New Roman" pitchFamily="18" charset="0"/>
            <a:cs typeface="Times New Roman" pitchFamily="18" charset="0"/>
          </a:endParaRPr>
        </a:p>
      </dgm:t>
    </dgm:pt>
    <dgm:pt modelId="{9B759073-9B58-48C7-8FF4-5F1606D7C1DC}">
      <dgm:prSet phldrT="[Текст]" custT="1"/>
      <dgm:spPr/>
      <dgm:t>
        <a:bodyPr/>
        <a:lstStyle/>
        <a:p>
          <a:pPr algn="just"/>
          <a:r>
            <a: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 коллективе лидеры</a:t>
          </a:r>
          <a:endParaRPr lang="ru-RU" sz="32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3896226-075C-4138-A438-36F3BF3742C1}" type="parTrans" cxnId="{246E6790-0478-4C86-8EBE-A324CA2687CF}">
      <dgm:prSet/>
      <dgm:spPr/>
      <dgm:t>
        <a:bodyPr/>
        <a:lstStyle/>
        <a:p>
          <a:pPr algn="just"/>
          <a:endParaRPr lang="ru-RU" sz="2800" b="1">
            <a:solidFill>
              <a:schemeClr val="accent3"/>
            </a:solidFill>
            <a:latin typeface="Times New Roman" pitchFamily="18" charset="0"/>
            <a:cs typeface="Times New Roman" pitchFamily="18" charset="0"/>
          </a:endParaRPr>
        </a:p>
      </dgm:t>
    </dgm:pt>
    <dgm:pt modelId="{B0FD849D-93DC-4EC9-8D70-46EDC9A77288}" type="sibTrans" cxnId="{246E6790-0478-4C86-8EBE-A324CA2687CF}">
      <dgm:prSet/>
      <dgm:spPr/>
      <dgm:t>
        <a:bodyPr/>
        <a:lstStyle/>
        <a:p>
          <a:pPr algn="just"/>
          <a:endParaRPr lang="ru-RU" sz="2800" b="1">
            <a:solidFill>
              <a:schemeClr val="accent3"/>
            </a:solidFill>
            <a:latin typeface="Times New Roman" pitchFamily="18" charset="0"/>
            <a:cs typeface="Times New Roman" pitchFamily="18" charset="0"/>
          </a:endParaRPr>
        </a:p>
      </dgm:t>
    </dgm:pt>
    <dgm:pt modelId="{94B0177A-0BF0-4E14-BE16-A1C7A940D119}">
      <dgm:prSet phldrT="[Текст]" custT="1"/>
      <dgm:spPr/>
      <dgm:t>
        <a:bodyPr/>
        <a:lstStyle/>
        <a:p>
          <a:pPr algn="just"/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всегда хотят чего-то нового, более сложного;</a:t>
          </a:r>
          <a:endParaRPr lang="ru-RU" sz="3200" b="1" dirty="0">
            <a:solidFill>
              <a:schemeClr val="accent3"/>
            </a:solidFill>
            <a:latin typeface="Times New Roman" pitchFamily="18" charset="0"/>
            <a:cs typeface="Times New Roman" pitchFamily="18" charset="0"/>
          </a:endParaRPr>
        </a:p>
      </dgm:t>
    </dgm:pt>
    <dgm:pt modelId="{20401D15-0FB1-4D1B-87B3-ABA0169BCCE8}" type="parTrans" cxnId="{AE6B51B1-E593-4A82-A02B-64A218C1AB52}">
      <dgm:prSet/>
      <dgm:spPr/>
      <dgm:t>
        <a:bodyPr/>
        <a:lstStyle/>
        <a:p>
          <a:pPr algn="just"/>
          <a:endParaRPr lang="ru-RU"/>
        </a:p>
      </dgm:t>
    </dgm:pt>
    <dgm:pt modelId="{F24F54D5-68AB-464F-BB4B-7A070F8C237D}" type="sibTrans" cxnId="{AE6B51B1-E593-4A82-A02B-64A218C1AB52}">
      <dgm:prSet/>
      <dgm:spPr/>
      <dgm:t>
        <a:bodyPr/>
        <a:lstStyle/>
        <a:p>
          <a:pPr algn="just"/>
          <a:endParaRPr lang="ru-RU"/>
        </a:p>
      </dgm:t>
    </dgm:pt>
    <dgm:pt modelId="{2015F745-5778-4F3D-AD9C-50E9299401B5}" type="pres">
      <dgm:prSet presAssocID="{F207E280-36BF-4DB6-8D12-C7EC803CE3D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51170E-AEC2-4B1F-B9D7-C22B1BC5006B}" type="pres">
      <dgm:prSet presAssocID="{363D4775-9D61-41EA-ADDB-B9054CB873AF}" presName="parentText" presStyleLbl="node1" presStyleIdx="0" presStyleCnt="6" custLinFactY="-55777" custLinFactNeighborX="-272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D67A62-63EC-428C-A454-1025D592F549}" type="pres">
      <dgm:prSet presAssocID="{1F259AB1-1D70-4590-B50F-3D3AD3C96E71}" presName="spacer" presStyleCnt="0"/>
      <dgm:spPr/>
    </dgm:pt>
    <dgm:pt modelId="{55C8E9A7-664C-47D8-852D-04BC2EC5B408}" type="pres">
      <dgm:prSet presAssocID="{88489125-FAA1-4B32-B8D8-4D403AA4BDEC}" presName="parentText" presStyleLbl="node1" presStyleIdx="1" presStyleCnt="6" custLinFactY="-6466" custLinFactNeighborX="11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60D942-0475-48B1-B97B-3E1563E758D6}" type="pres">
      <dgm:prSet presAssocID="{82CA68F1-AA70-475F-AEFF-C278F680D620}" presName="spacer" presStyleCnt="0"/>
      <dgm:spPr/>
    </dgm:pt>
    <dgm:pt modelId="{501EC4B3-3946-4BAD-B847-D78D73F60FF2}" type="pres">
      <dgm:prSet presAssocID="{1AE8ED2E-38B9-4FEE-A14E-3F9E82CE3026}" presName="parentText" presStyleLbl="node1" presStyleIdx="2" presStyleCnt="6" custLinFactNeighborY="-904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FE956D-DFDA-4204-BCCA-4F582F637EA9}" type="pres">
      <dgm:prSet presAssocID="{0BCC0583-ECEA-451C-A37A-92E3C6E42366}" presName="spacer" presStyleCnt="0"/>
      <dgm:spPr/>
    </dgm:pt>
    <dgm:pt modelId="{2382D1BB-CE14-4283-82D9-2113DD393B1F}" type="pres">
      <dgm:prSet presAssocID="{CA52BC3A-9038-497A-B3A3-F7ED76E22331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46706F-88DA-4488-849F-F984B46697CF}" type="pres">
      <dgm:prSet presAssocID="{484C50AE-9942-41BE-9251-FEE6B33240CB}" presName="spacer" presStyleCnt="0"/>
      <dgm:spPr/>
    </dgm:pt>
    <dgm:pt modelId="{C2E1170B-8CCB-490F-BBCA-A7DC6E50977E}" type="pres">
      <dgm:prSet presAssocID="{94B0177A-0BF0-4E14-BE16-A1C7A940D119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29DF4B-0B39-4AE2-8760-8C865D6F1F1F}" type="pres">
      <dgm:prSet presAssocID="{F24F54D5-68AB-464F-BB4B-7A070F8C237D}" presName="spacer" presStyleCnt="0"/>
      <dgm:spPr/>
    </dgm:pt>
    <dgm:pt modelId="{7D06A7D8-0BB7-4083-97DC-47D68B53163E}" type="pres">
      <dgm:prSet presAssocID="{9B759073-9B58-48C7-8FF4-5F1606D7C1DC}" presName="parentText" presStyleLbl="node1" presStyleIdx="5" presStyleCnt="6" custLinFactY="13155" custLinFactNeighborX="58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F24DD9-4BCE-4CA9-A096-55EF56F3E4D8}" srcId="{F207E280-36BF-4DB6-8D12-C7EC803CE3D3}" destId="{88489125-FAA1-4B32-B8D8-4D403AA4BDEC}" srcOrd="1" destOrd="0" parTransId="{E3DD3049-4A2C-4C47-ADEF-89639C3F818F}" sibTransId="{82CA68F1-AA70-475F-AEFF-C278F680D620}"/>
    <dgm:cxn modelId="{6C7F69E5-47C8-4428-9605-3E914ADBCDDA}" type="presOf" srcId="{94B0177A-0BF0-4E14-BE16-A1C7A940D119}" destId="{C2E1170B-8CCB-490F-BBCA-A7DC6E50977E}" srcOrd="0" destOrd="0" presId="urn:microsoft.com/office/officeart/2005/8/layout/vList2"/>
    <dgm:cxn modelId="{BA3D71AD-165D-4206-8222-238C1FCD7643}" type="presOf" srcId="{363D4775-9D61-41EA-ADDB-B9054CB873AF}" destId="{ED51170E-AEC2-4B1F-B9D7-C22B1BC5006B}" srcOrd="0" destOrd="0" presId="urn:microsoft.com/office/officeart/2005/8/layout/vList2"/>
    <dgm:cxn modelId="{332184EF-FEE0-437B-AAE7-F42FE2B0CD81}" type="presOf" srcId="{9B759073-9B58-48C7-8FF4-5F1606D7C1DC}" destId="{7D06A7D8-0BB7-4083-97DC-47D68B53163E}" srcOrd="0" destOrd="0" presId="urn:microsoft.com/office/officeart/2005/8/layout/vList2"/>
    <dgm:cxn modelId="{DB10FC14-1BD3-4D6A-BC16-6CE05B6AF8D2}" type="presOf" srcId="{88489125-FAA1-4B32-B8D8-4D403AA4BDEC}" destId="{55C8E9A7-664C-47D8-852D-04BC2EC5B408}" srcOrd="0" destOrd="0" presId="urn:microsoft.com/office/officeart/2005/8/layout/vList2"/>
    <dgm:cxn modelId="{66EFF1F8-E0CD-428F-B208-A6CBA4246184}" srcId="{F207E280-36BF-4DB6-8D12-C7EC803CE3D3}" destId="{CA52BC3A-9038-497A-B3A3-F7ED76E22331}" srcOrd="3" destOrd="0" parTransId="{CFBF8059-51AB-4FCF-9381-8DB2C4DBFF30}" sibTransId="{484C50AE-9942-41BE-9251-FEE6B33240CB}"/>
    <dgm:cxn modelId="{9B5FDA8A-FB61-4F9B-A872-2FFB41F21F5B}" srcId="{F207E280-36BF-4DB6-8D12-C7EC803CE3D3}" destId="{363D4775-9D61-41EA-ADDB-B9054CB873AF}" srcOrd="0" destOrd="0" parTransId="{CFAD8DF3-1D5B-43A4-AF1F-9B4E79852185}" sibTransId="{1F259AB1-1D70-4590-B50F-3D3AD3C96E71}"/>
    <dgm:cxn modelId="{1D96AD63-E7C6-4C65-8F94-CC09BCACB3C9}" srcId="{F207E280-36BF-4DB6-8D12-C7EC803CE3D3}" destId="{1AE8ED2E-38B9-4FEE-A14E-3F9E82CE3026}" srcOrd="2" destOrd="0" parTransId="{A799BA9D-4A54-4771-9F2F-7CD5CF10BA7F}" sibTransId="{0BCC0583-ECEA-451C-A37A-92E3C6E42366}"/>
    <dgm:cxn modelId="{301333D8-5B52-4F6A-B85E-9BC723044F84}" type="presOf" srcId="{1AE8ED2E-38B9-4FEE-A14E-3F9E82CE3026}" destId="{501EC4B3-3946-4BAD-B847-D78D73F60FF2}" srcOrd="0" destOrd="0" presId="urn:microsoft.com/office/officeart/2005/8/layout/vList2"/>
    <dgm:cxn modelId="{39561DEB-3504-464A-8B48-2221D38F02F6}" type="presOf" srcId="{F207E280-36BF-4DB6-8D12-C7EC803CE3D3}" destId="{2015F745-5778-4F3D-AD9C-50E9299401B5}" srcOrd="0" destOrd="0" presId="urn:microsoft.com/office/officeart/2005/8/layout/vList2"/>
    <dgm:cxn modelId="{4F12F3C7-D1BE-4149-864D-929D13D8E37D}" type="presOf" srcId="{CA52BC3A-9038-497A-B3A3-F7ED76E22331}" destId="{2382D1BB-CE14-4283-82D9-2113DD393B1F}" srcOrd="0" destOrd="0" presId="urn:microsoft.com/office/officeart/2005/8/layout/vList2"/>
    <dgm:cxn modelId="{AE6B51B1-E593-4A82-A02B-64A218C1AB52}" srcId="{F207E280-36BF-4DB6-8D12-C7EC803CE3D3}" destId="{94B0177A-0BF0-4E14-BE16-A1C7A940D119}" srcOrd="4" destOrd="0" parTransId="{20401D15-0FB1-4D1B-87B3-ABA0169BCCE8}" sibTransId="{F24F54D5-68AB-464F-BB4B-7A070F8C237D}"/>
    <dgm:cxn modelId="{246E6790-0478-4C86-8EBE-A324CA2687CF}" srcId="{F207E280-36BF-4DB6-8D12-C7EC803CE3D3}" destId="{9B759073-9B58-48C7-8FF4-5F1606D7C1DC}" srcOrd="5" destOrd="0" parTransId="{83896226-075C-4138-A438-36F3BF3742C1}" sibTransId="{B0FD849D-93DC-4EC9-8D70-46EDC9A77288}"/>
    <dgm:cxn modelId="{DF2A7FE1-AF95-4129-B2AB-D1AA945AC385}" type="presParOf" srcId="{2015F745-5778-4F3D-AD9C-50E9299401B5}" destId="{ED51170E-AEC2-4B1F-B9D7-C22B1BC5006B}" srcOrd="0" destOrd="0" presId="urn:microsoft.com/office/officeart/2005/8/layout/vList2"/>
    <dgm:cxn modelId="{A0BA3775-FB27-4452-A047-5B1E46C738EA}" type="presParOf" srcId="{2015F745-5778-4F3D-AD9C-50E9299401B5}" destId="{14D67A62-63EC-428C-A454-1025D592F549}" srcOrd="1" destOrd="0" presId="urn:microsoft.com/office/officeart/2005/8/layout/vList2"/>
    <dgm:cxn modelId="{BB5224CA-E139-4534-9782-4D4F5CBD2ADD}" type="presParOf" srcId="{2015F745-5778-4F3D-AD9C-50E9299401B5}" destId="{55C8E9A7-664C-47D8-852D-04BC2EC5B408}" srcOrd="2" destOrd="0" presId="urn:microsoft.com/office/officeart/2005/8/layout/vList2"/>
    <dgm:cxn modelId="{84497B5E-C0FA-4ECB-B299-6FBD1BCC5B11}" type="presParOf" srcId="{2015F745-5778-4F3D-AD9C-50E9299401B5}" destId="{CB60D942-0475-48B1-B97B-3E1563E758D6}" srcOrd="3" destOrd="0" presId="urn:microsoft.com/office/officeart/2005/8/layout/vList2"/>
    <dgm:cxn modelId="{C6A08FDB-39F2-4A21-9928-FC0CCEC7B3DB}" type="presParOf" srcId="{2015F745-5778-4F3D-AD9C-50E9299401B5}" destId="{501EC4B3-3946-4BAD-B847-D78D73F60FF2}" srcOrd="4" destOrd="0" presId="urn:microsoft.com/office/officeart/2005/8/layout/vList2"/>
    <dgm:cxn modelId="{E01D92AD-E411-4CC6-A643-74345197E144}" type="presParOf" srcId="{2015F745-5778-4F3D-AD9C-50E9299401B5}" destId="{0CFE956D-DFDA-4204-BCCA-4F582F637EA9}" srcOrd="5" destOrd="0" presId="urn:microsoft.com/office/officeart/2005/8/layout/vList2"/>
    <dgm:cxn modelId="{51E7BB15-1007-49FD-9368-DFBD86AB2798}" type="presParOf" srcId="{2015F745-5778-4F3D-AD9C-50E9299401B5}" destId="{2382D1BB-CE14-4283-82D9-2113DD393B1F}" srcOrd="6" destOrd="0" presId="urn:microsoft.com/office/officeart/2005/8/layout/vList2"/>
    <dgm:cxn modelId="{0F4C4D02-FAC3-48F7-B637-350C7F38780C}" type="presParOf" srcId="{2015F745-5778-4F3D-AD9C-50E9299401B5}" destId="{7746706F-88DA-4488-849F-F984B46697CF}" srcOrd="7" destOrd="0" presId="urn:microsoft.com/office/officeart/2005/8/layout/vList2"/>
    <dgm:cxn modelId="{A11F841D-7B50-4314-9152-70077DAFA317}" type="presParOf" srcId="{2015F745-5778-4F3D-AD9C-50E9299401B5}" destId="{C2E1170B-8CCB-490F-BBCA-A7DC6E50977E}" srcOrd="8" destOrd="0" presId="urn:microsoft.com/office/officeart/2005/8/layout/vList2"/>
    <dgm:cxn modelId="{0E632529-8A5E-4F3D-AE07-463D620C95DD}" type="presParOf" srcId="{2015F745-5778-4F3D-AD9C-50E9299401B5}" destId="{D829DF4B-0B39-4AE2-8760-8C865D6F1F1F}" srcOrd="9" destOrd="0" presId="urn:microsoft.com/office/officeart/2005/8/layout/vList2"/>
    <dgm:cxn modelId="{B1E1DB26-5805-4F25-878E-928D2B98FB87}" type="presParOf" srcId="{2015F745-5778-4F3D-AD9C-50E9299401B5}" destId="{7D06A7D8-0BB7-4083-97DC-47D68B53163E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23D469-06F7-48A8-A0F1-701BF824C5A6}">
      <dsp:nvSpPr>
        <dsp:cNvPr id="0" name=""/>
        <dsp:cNvSpPr/>
      </dsp:nvSpPr>
      <dsp:spPr>
        <a:xfrm rot="5400000">
          <a:off x="-247556" y="251355"/>
          <a:ext cx="1650378" cy="11552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-5400000">
        <a:off x="1" y="581432"/>
        <a:ext cx="1155265" cy="495113"/>
      </dsp:txXfrm>
    </dsp:sp>
    <dsp:sp modelId="{6C465633-F609-4E6E-BB05-840FA676A561}">
      <dsp:nvSpPr>
        <dsp:cNvPr id="0" name=""/>
        <dsp:cNvSpPr/>
      </dsp:nvSpPr>
      <dsp:spPr>
        <a:xfrm rot="5400000">
          <a:off x="5032359" y="-3873295"/>
          <a:ext cx="1072746" cy="88269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i="0" u="none" kern="1200" dirty="0" smtClean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Поиск одаренных детей среди множества учеников</a:t>
          </a:r>
          <a:endParaRPr lang="ru-RU" sz="2800" b="1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/>
        </a:p>
      </dsp:txBody>
      <dsp:txXfrm rot="-5400000">
        <a:off x="1155266" y="56165"/>
        <a:ext cx="8774567" cy="968012"/>
      </dsp:txXfrm>
    </dsp:sp>
    <dsp:sp modelId="{8F92EAFB-DE6A-4545-8DC9-B56D77BDB05D}">
      <dsp:nvSpPr>
        <dsp:cNvPr id="0" name=""/>
        <dsp:cNvSpPr/>
      </dsp:nvSpPr>
      <dsp:spPr>
        <a:xfrm rot="5400000">
          <a:off x="-247556" y="1708367"/>
          <a:ext cx="1650378" cy="11552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 rot="-5400000">
        <a:off x="1" y="2038444"/>
        <a:ext cx="1155265" cy="495113"/>
      </dsp:txXfrm>
    </dsp:sp>
    <dsp:sp modelId="{60EE7356-44BE-4117-AB17-CD59E27C2503}">
      <dsp:nvSpPr>
        <dsp:cNvPr id="0" name=""/>
        <dsp:cNvSpPr/>
      </dsp:nvSpPr>
      <dsp:spPr>
        <a:xfrm rot="5400000">
          <a:off x="5032359" y="-2416283"/>
          <a:ext cx="1072746" cy="88269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i="0" u="none" kern="1200" dirty="0" smtClean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Разработка личностно ориентированного подхода к обучению </a:t>
          </a:r>
          <a:endParaRPr lang="ru-RU" sz="2800" b="1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/>
        </a:p>
      </dsp:txBody>
      <dsp:txXfrm rot="-5400000">
        <a:off x="1155266" y="1513177"/>
        <a:ext cx="8774567" cy="968012"/>
      </dsp:txXfrm>
    </dsp:sp>
    <dsp:sp modelId="{95DFE6EB-4C21-49D4-89FB-4479BD116BC2}">
      <dsp:nvSpPr>
        <dsp:cNvPr id="0" name=""/>
        <dsp:cNvSpPr/>
      </dsp:nvSpPr>
      <dsp:spPr>
        <a:xfrm rot="5400000">
          <a:off x="-247556" y="3165379"/>
          <a:ext cx="1650378" cy="11552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 rot="-5400000">
        <a:off x="1" y="3495456"/>
        <a:ext cx="1155265" cy="495113"/>
      </dsp:txXfrm>
    </dsp:sp>
    <dsp:sp modelId="{AA3B1098-EA00-421C-9DB6-A7194650F448}">
      <dsp:nvSpPr>
        <dsp:cNvPr id="0" name=""/>
        <dsp:cNvSpPr/>
      </dsp:nvSpPr>
      <dsp:spPr>
        <a:xfrm rot="5400000">
          <a:off x="5030858" y="-946570"/>
          <a:ext cx="1072746" cy="88269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i="0" u="none" kern="1200" dirty="0" smtClean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Развить психологию лидера</a:t>
          </a:r>
          <a:endParaRPr lang="ru-RU" sz="2800" b="1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b="1" kern="1200" dirty="0"/>
        </a:p>
      </dsp:txBody>
      <dsp:txXfrm rot="-5400000">
        <a:off x="1153765" y="2982890"/>
        <a:ext cx="8774567" cy="9680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51170E-AEC2-4B1F-B9D7-C22B1BC5006B}">
      <dsp:nvSpPr>
        <dsp:cNvPr id="0" name=""/>
        <dsp:cNvSpPr/>
      </dsp:nvSpPr>
      <dsp:spPr>
        <a:xfrm>
          <a:off x="0" y="0"/>
          <a:ext cx="10871200" cy="80870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just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более восприимчивы к новой информации;</a:t>
          </a:r>
          <a:endParaRPr lang="ru-RU" sz="3200" b="1" kern="1200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478" y="39478"/>
        <a:ext cx="10792244" cy="729750"/>
      </dsp:txXfrm>
    </dsp:sp>
    <dsp:sp modelId="{55C8E9A7-664C-47D8-852D-04BC2EC5B408}">
      <dsp:nvSpPr>
        <dsp:cNvPr id="0" name=""/>
        <dsp:cNvSpPr/>
      </dsp:nvSpPr>
      <dsp:spPr>
        <a:xfrm>
          <a:off x="0" y="757524"/>
          <a:ext cx="10871200" cy="80870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just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не боятся трудностей;</a:t>
          </a:r>
          <a:endParaRPr lang="ru-RU" sz="32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478" y="797002"/>
        <a:ext cx="10792244" cy="729750"/>
      </dsp:txXfrm>
    </dsp:sp>
    <dsp:sp modelId="{501EC4B3-3946-4BAD-B847-D78D73F60FF2}">
      <dsp:nvSpPr>
        <dsp:cNvPr id="0" name=""/>
        <dsp:cNvSpPr/>
      </dsp:nvSpPr>
      <dsp:spPr>
        <a:xfrm>
          <a:off x="0" y="1628978"/>
          <a:ext cx="10871200" cy="80870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just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умеют находить</a:t>
          </a:r>
          <a:r>
            <a:rPr lang="ru-RU" sz="3200" b="1" kern="1200" dirty="0" smtClean="0">
              <a:ln>
                <a:solidFill>
                  <a:schemeClr val="bg2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3200" b="1" kern="1200" dirty="0" smtClean="0">
              <a:ln w="12700">
                <a:solidFill>
                  <a:schemeClr val="bg2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нетривиальные</a:t>
          </a:r>
          <a:r>
            <a:rPr lang="ru-RU" sz="3200" b="1" kern="1200" dirty="0" smtClean="0">
              <a:ln>
                <a:solidFill>
                  <a:schemeClr val="bg2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32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способы решения поставленных перед ними задач;</a:t>
          </a:r>
          <a:endParaRPr lang="ru-RU" sz="32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478" y="1668456"/>
        <a:ext cx="10792244" cy="729750"/>
      </dsp:txXfrm>
    </dsp:sp>
    <dsp:sp modelId="{2382D1BB-CE14-4283-82D9-2113DD393B1F}">
      <dsp:nvSpPr>
        <dsp:cNvPr id="0" name=""/>
        <dsp:cNvSpPr/>
      </dsp:nvSpPr>
      <dsp:spPr>
        <a:xfrm>
          <a:off x="0" y="2455874"/>
          <a:ext cx="10871200" cy="80870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just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всё хватают на лету;</a:t>
          </a:r>
          <a:endParaRPr lang="ru-RU" sz="32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478" y="2495352"/>
        <a:ext cx="10792244" cy="729750"/>
      </dsp:txXfrm>
    </dsp:sp>
    <dsp:sp modelId="{C2E1170B-8CCB-490F-BBCA-A7DC6E50977E}">
      <dsp:nvSpPr>
        <dsp:cNvPr id="0" name=""/>
        <dsp:cNvSpPr/>
      </dsp:nvSpPr>
      <dsp:spPr>
        <a:xfrm>
          <a:off x="0" y="3274129"/>
          <a:ext cx="10871200" cy="80870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just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всегда хотят чего-то нового, более сложного;</a:t>
          </a:r>
          <a:endParaRPr lang="ru-RU" sz="3200" b="1" kern="1200" dirty="0">
            <a:solidFill>
              <a:schemeClr val="accent3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478" y="3313607"/>
        <a:ext cx="10792244" cy="729750"/>
      </dsp:txXfrm>
    </dsp:sp>
    <dsp:sp modelId="{7D06A7D8-0BB7-4083-97DC-47D68B53163E}">
      <dsp:nvSpPr>
        <dsp:cNvPr id="0" name=""/>
        <dsp:cNvSpPr/>
      </dsp:nvSpPr>
      <dsp:spPr>
        <a:xfrm>
          <a:off x="0" y="4093493"/>
          <a:ext cx="10871200" cy="80870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just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 коллективе лидеры</a:t>
          </a:r>
          <a:endParaRPr lang="ru-RU" sz="32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478" y="4132971"/>
        <a:ext cx="10792244" cy="7297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F097377B-7A80-4695-9311-7480A96BA5C2}" type="datetime1">
              <a:rPr lang="ru-RU" smtClean="0"/>
              <a:pPr algn="r" rtl="0"/>
              <a:t>26.03.2018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06834459-7356-44BF-850D-8B30C4FB3B6B}" type="slidenum">
              <a:rPr lang="ru-RU" smtClean="0"/>
              <a:pPr algn="r"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FAA1E4E1-DF6A-45D0-AB14-6A9A0B144578}" type="datetime1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0A3C37BE-C303-496D-B5CD-85F2937540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C522B8D-815E-429C-9EC2-505CEC215084}" type="datetime1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  <p:pic>
        <p:nvPicPr>
          <p:cNvPr id="11" name="Рисунок 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9756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 rtlCol="0">
            <a:normAutofit/>
          </a:bodyPr>
          <a:lstStyle>
            <a:lvl1pPr marL="0" indent="0" algn="ctr" rtl="0">
              <a:buNone/>
              <a:defRPr sz="20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80E4BC3-C763-48AA-8280-ACE59646066A}" type="datetime1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9637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6D72474-459C-42C4-A0ED-A9AD89867D22}" type="datetime1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2076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dirty="0" smtClean="0"/>
              <a:t>09.10.2016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 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445927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08D2BC5-0E5D-4645-A815-DFCA1A04B5A6}" type="datetime1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6876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 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0" name="Рисунок 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9" name="Пояснительный текст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r>
              <a:rPr lang="ru-RU" sz="1100" b="1" i="1" dirty="0" smtClean="0">
                <a:latin typeface="Arial" pitchFamily="34" charset="0"/>
                <a:cs typeface="Arial" pitchFamily="34" charset="0"/>
              </a:rPr>
              <a:t>ПРИМЕЧАНИЕ</a:t>
            </a:r>
            <a:endParaRPr lang="ru-RU" sz="1200" b="1" i="1" dirty="0" smtClean="0">
              <a:latin typeface="Arial" pitchFamily="34" charset="0"/>
              <a:cs typeface="Arial" pitchFamily="34" charset="0"/>
            </a:endParaRPr>
          </a:p>
          <a:p>
            <a:pPr rtl="0"/>
            <a:r>
              <a:rPr lang="ru-RU" sz="1200" i="1" dirty="0" smtClean="0">
                <a:latin typeface="Arial" pitchFamily="34" charset="0"/>
                <a:cs typeface="Arial" pitchFamily="34" charset="0"/>
              </a:rPr>
              <a:t>Чтобы изменить изображение на этом слайде, выберите рисунок и удалите его. Затем нажмите значок "Рисунки" в заполнителе, чтобы вставить изображение.</a:t>
            </a:r>
            <a:endParaRPr lang="ru-RU" sz="12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3943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 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Группа 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рямоугольник 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grpSp>
          <p:nvGrpSpPr>
            <p:cNvPr id="11" name="Группа 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rtlCol="0" anchor="ctr">
            <a:normAutofit/>
          </a:bodyPr>
          <a:lstStyle>
            <a:lvl1pPr algn="l" rtl="0">
              <a:defRPr sz="44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F3049B1-F681-4AF5-B948-A3B940E9215A}" type="datetime1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  <p:pic>
        <p:nvPicPr>
          <p:cNvPr id="7" name="Рисунок 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02678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9071334-89C1-48F8-8089-E3D6AA3BB79C}" type="datetime1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27791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FDCDF3F-3D72-4F56-93A1-9DDD55AB6452}" type="datetime1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71016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5C11A32-C44A-4E32-8FFB-D057369B4F61}" type="datetime1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8111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E5ECC2E-6DAB-4717-9C53-38589639C202}" type="datetime1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2416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6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C0002A-E6EF-4378-B5A3-22E20EA855B1}" type="datetime1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69764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</a:p>
          <a:p>
            <a:pPr lvl="5" rtl="0"/>
            <a:r>
              <a:rPr lang="ru-RU" dirty="0" smtClean="0"/>
              <a:t>Шестой уровень</a:t>
            </a:r>
          </a:p>
          <a:p>
            <a:pPr lvl="6" rtl="0"/>
            <a:r>
              <a:rPr lang="ru-RU" dirty="0" smtClean="0"/>
              <a:t>Седьмой уровень</a:t>
            </a:r>
          </a:p>
          <a:p>
            <a:pPr lvl="7" rtl="0"/>
            <a:r>
              <a:rPr lang="ru-RU" dirty="0" smtClean="0"/>
              <a:t>Восьмой уровень</a:t>
            </a:r>
          </a:p>
          <a:p>
            <a:pPr lvl="8" rtl="0"/>
            <a:r>
              <a:rPr lang="ru-RU" dirty="0" smtClean="0"/>
              <a:t>Девятый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A42E0B6C-3F58-4527-A133-F91FB65EBC2F}" type="datetime1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Работа с одаренными детьми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700" y="114300"/>
            <a:ext cx="11772900" cy="13589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3600" b="1" i="1" dirty="0" smtClean="0">
                <a:solidFill>
                  <a:srgbClr val="FF0000"/>
                </a:solidFill>
              </a:rPr>
              <a:t>Рекомендации </a:t>
            </a:r>
            <a:r>
              <a:rPr lang="ru-RU" sz="3600" b="1" i="1" dirty="0">
                <a:solidFill>
                  <a:srgbClr val="FF0000"/>
                </a:solidFill>
              </a:rPr>
              <a:t>для учителей</a:t>
            </a:r>
            <a:r>
              <a:rPr lang="ru-RU" sz="3600" dirty="0">
                <a:solidFill>
                  <a:srgbClr val="FF0000"/>
                </a:solidFill>
              </a:rPr>
              <a:t/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b="1" i="1" dirty="0">
                <a:solidFill>
                  <a:srgbClr val="FF0000"/>
                </a:solidFill>
              </a:rPr>
              <a:t> при работе с одаренными детьми: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800" y="889000"/>
            <a:ext cx="11823700" cy="5969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Изучайте индивидуальные особенности, особенности поведения одарённого ребёнка.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Уважайте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обсуждайте любую его идею.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Подготавливаясь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занятиям с одаренными детьми, помните о необходимости серьёзной умственной нагрузке одарённого ребёнка.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Подумайте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методике обучения.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Центральной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задачей педагога в работе с одаренным ребёнком является привитие вкуса к серьёзной творческой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работе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доброжелательными, не критикуйте. Одаренные дети наиболее восприимчивы.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Экспериментируйте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Позволяйте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вести себя свободно и задавать вопросы. Если ребенок чем-то интересуется, значит, он думает, а если он думает, значит, учитель кое-чего достиг. </a:t>
            </a:r>
          </a:p>
        </p:txBody>
      </p:sp>
    </p:spTree>
    <p:extLst>
      <p:ext uri="{BB962C8B-B14F-4D97-AF65-F5344CB8AC3E}">
        <p14:creationId xmlns:p14="http://schemas.microsoft.com/office/powerpoint/2010/main" xmlns="" val="2621129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500" y="2292094"/>
            <a:ext cx="6591300" cy="3175255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Способны все дети, только эти способности различны по своему спектру, характеру и уровню проявления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02400" y="5321300"/>
            <a:ext cx="336550" cy="14604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733" r="87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1132547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Понятие </a:t>
            </a:r>
            <a:b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«одаренный ребенок»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941" y="1498600"/>
            <a:ext cx="11404600" cy="4737100"/>
          </a:xfrm>
        </p:spPr>
        <p:txBody>
          <a:bodyPr>
            <a:normAutofit lnSpcReduction="10000"/>
          </a:bodyPr>
          <a:lstStyle/>
          <a:p>
            <a:pPr marL="342900" lvl="0" indent="-342900" algn="just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6666"/>
              </a:buClr>
              <a:buSzPct val="70000"/>
              <a:buNone/>
            </a:pPr>
            <a:r>
              <a:rPr lang="ru-RU" sz="36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Одаренный ребенок – ребенок, обладающий выдающимся интеллектом и нестандартным мышлением, индивидуальными задатками и способностями и их сочетанием, творческим подходом и высокой мотивацией к деятельности, что приводит в процессе сложного взаимодействия личностного потенциала, социокультурной среды и профессионального педагогического сопровождения к высоким достижениям в одной или нескольких сферах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6666"/>
              </a:buClr>
              <a:buSzPct val="70000"/>
              <a:buNone/>
            </a:pPr>
            <a:endParaRPr lang="ru-RU" sz="3000" kern="0" dirty="0">
              <a:solidFill>
                <a:srgbClr val="000000"/>
              </a:solidFill>
              <a:latin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59106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 bwMode="auto">
          <a:xfrm>
            <a:off x="1104900" y="44450"/>
            <a:ext cx="9980682" cy="1096962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Типы одаренности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 bwMode="auto">
          <a:xfrm>
            <a:off x="1873250" y="1473200"/>
            <a:ext cx="8337550" cy="52006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>
              <a:spcBef>
                <a:spcPts val="0"/>
              </a:spcBef>
              <a:buNone/>
              <a:defRPr/>
            </a:pPr>
            <a:endParaRPr lang="ru-RU" sz="1800" i="1" dirty="0">
              <a:solidFill>
                <a:srgbClr val="002060"/>
              </a:solidFill>
            </a:endParaRPr>
          </a:p>
          <a:p>
            <a:pPr marL="0">
              <a:spcBef>
                <a:spcPts val="0"/>
              </a:spcBef>
              <a:buNone/>
              <a:defRPr/>
            </a:pPr>
            <a:endParaRPr lang="ru-RU" sz="1800" i="1" u="sng" dirty="0">
              <a:solidFill>
                <a:srgbClr val="002060"/>
              </a:solidFill>
            </a:endParaRPr>
          </a:p>
          <a:p>
            <a:pPr marL="0">
              <a:spcBef>
                <a:spcPts val="0"/>
              </a:spcBef>
              <a:buNone/>
              <a:defRPr/>
            </a:pPr>
            <a:r>
              <a:rPr lang="ru-RU" sz="1800" i="1" dirty="0">
                <a:solidFill>
                  <a:srgbClr val="002060"/>
                </a:solidFill>
              </a:rPr>
              <a:t>                         </a:t>
            </a:r>
          </a:p>
          <a:p>
            <a:pPr marL="0">
              <a:spcBef>
                <a:spcPts val="0"/>
              </a:spcBef>
              <a:buNone/>
              <a:defRPr/>
            </a:pPr>
            <a:endParaRPr lang="ru-RU" sz="1800" i="1" dirty="0">
              <a:solidFill>
                <a:srgbClr val="002060"/>
              </a:solidFill>
            </a:endParaRPr>
          </a:p>
          <a:p>
            <a:pPr marL="0">
              <a:spcBef>
                <a:spcPts val="0"/>
              </a:spcBef>
              <a:buNone/>
              <a:defRPr/>
            </a:pPr>
            <a:endParaRPr lang="ru-RU" sz="1800" i="1" u="sng" dirty="0">
              <a:solidFill>
                <a:srgbClr val="002060"/>
              </a:solidFill>
            </a:endParaRPr>
          </a:p>
          <a:p>
            <a:pPr algn="just">
              <a:buFont typeface="Wingdings" pitchFamily="2" charset="2"/>
              <a:buNone/>
              <a:defRPr/>
            </a:pPr>
            <a:endParaRPr lang="ru-RU" sz="1200" dirty="0"/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998468" y="1289050"/>
            <a:ext cx="5021332" cy="26924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4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интеллектуальная одаренность: </a:t>
            </a:r>
          </a:p>
          <a:p>
            <a:pPr>
              <a:buFont typeface="Arial" charset="0"/>
              <a:buChar char="•"/>
              <a:defRPr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предметно-академическая 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  <a:defRPr/>
            </a:pP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научно-исследовательская </a:t>
            </a:r>
          </a:p>
          <a:p>
            <a:pPr>
              <a:buFont typeface="Arial" charset="0"/>
              <a:buChar char="•"/>
              <a:defRPr/>
            </a:pP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научно-техническая</a:t>
            </a:r>
          </a:p>
          <a:p>
            <a:pPr>
              <a:buFont typeface="Arial" charset="0"/>
              <a:buChar char="•"/>
              <a:defRPr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проектно-инновационная</a:t>
            </a: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6248400" y="4191000"/>
            <a:ext cx="4837182" cy="248285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ru-RU" sz="2400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спортивная одаренность:  </a:t>
            </a:r>
          </a:p>
          <a:p>
            <a:pPr>
              <a:defRPr/>
            </a:pPr>
            <a:endParaRPr lang="ru-RU" sz="2400" i="1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общефизическая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специальная (в отдельном виде спорта)</a:t>
            </a: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6248400" y="1289050"/>
            <a:ext cx="4730750" cy="267335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ru-RU" sz="2400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художественно-творческая одаренность: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литературно-поэтическая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хореографическая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сценическая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музыкальная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изобразительная</a:t>
            </a:r>
          </a:p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998468" y="4191000"/>
            <a:ext cx="5021332" cy="248285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ru-RU" sz="2400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коммуникативная одаренность</a:t>
            </a:r>
            <a:r>
              <a:rPr lang="ru-RU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  </a:t>
            </a:r>
          </a:p>
          <a:p>
            <a:pPr>
              <a:defRPr/>
            </a:pPr>
            <a:r>
              <a:rPr lang="ru-RU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организационно-лидерская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ораторская</a:t>
            </a:r>
          </a:p>
          <a:p>
            <a:pPr>
              <a:defRPr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4540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2319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Этапы работы </a:t>
            </a:r>
            <a:b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 одаренными детьми</a:t>
            </a:r>
            <a:endParaRPr lang="ru-RU" sz="4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17145651"/>
              </p:ext>
            </p:extLst>
          </p:nvPr>
        </p:nvGraphicFramePr>
        <p:xfrm>
          <a:off x="1104900" y="1600200"/>
          <a:ext cx="9982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582805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304801"/>
            <a:ext cx="7391400" cy="91439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Признаки одаренности: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18068557"/>
              </p:ext>
            </p:extLst>
          </p:nvPr>
        </p:nvGraphicFramePr>
        <p:xfrm>
          <a:off x="736600" y="1498600"/>
          <a:ext cx="10871200" cy="490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82887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2065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Личностно  ориентированный </a:t>
            </a:r>
            <a:b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подход  к обучению 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400" y="1600200"/>
            <a:ext cx="11239500" cy="4889500"/>
          </a:xfrm>
        </p:spPr>
        <p:txBody>
          <a:bodyPr/>
          <a:lstStyle/>
          <a:p>
            <a:r>
              <a:rPr lang="ru-RU" sz="32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Талантливые дети работают с научной, статистической и энциклопедической литературой, развивающими кроссвордами, решают интересные задачи, выполняют эксперименты, посещают спецкурсы. Учителя-наставники активно используют индивидуальный подход, учитывающий способности учащихся. Такая </a:t>
            </a:r>
            <a:r>
              <a:rPr lang="ru-RU" sz="4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работа должна быть</a:t>
            </a:r>
            <a:r>
              <a:rPr lang="ru-RU" sz="4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систематичной.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222148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Развитие психологии лидера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800" y="1600200"/>
            <a:ext cx="11303000" cy="5118100"/>
          </a:xfrm>
        </p:spPr>
        <p:txBody>
          <a:bodyPr>
            <a:no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Важно, чтобы ребенок не стеснялся показывать свои способности, не боялся выражать свои мысли. С этой целью на уроках проводятся ролевые игры,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брейн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–ринги, праздники творчества, викторины, интеллектуальные ярмарки, группы возглавляют сильные ученики. Они же помогают учителю проводить опыты, организовывать открытые уроки и классные мероприятия.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905960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Технологии  работы 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hlinkClick r:id="" action="ppaction://noaction"/>
              </a:rPr>
              <a:t>Технология проблемного обучения</a:t>
            </a:r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50000"/>
              </a:lnSpc>
              <a:buNone/>
            </a:pPr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hlinkClick r:id="" action="ppaction://noaction"/>
              </a:rPr>
              <a:t>Методика обучения в малых группах</a:t>
            </a:r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50000"/>
              </a:lnSpc>
              <a:buNone/>
            </a:pPr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hlinkClick r:id="" action="ppaction://noaction"/>
              </a:rPr>
              <a:t>Технология проектного обучения</a:t>
            </a:r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50000"/>
              </a:lnSpc>
              <a:buNone/>
            </a:pPr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hlinkClick r:id="" action="ppaction://noaction"/>
              </a:rPr>
              <a:t>Спецкурсы</a:t>
            </a:r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63406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0300" y="76200"/>
            <a:ext cx="10248900" cy="1295400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Направления работы </a:t>
            </a: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одаренными детьми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3700" y="1600200"/>
            <a:ext cx="11442700" cy="4953000"/>
          </a:xfrm>
        </p:spPr>
        <p:txBody>
          <a:bodyPr>
            <a:normAutofit fontScale="85000" lnSpcReduction="10000"/>
          </a:bodyPr>
          <a:lstStyle/>
          <a:p>
            <a:r>
              <a:rPr lang="ru-RU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Обеспечение массовости и непрерывности участия детей в олимпиадном движении;</a:t>
            </a:r>
          </a:p>
          <a:p>
            <a:r>
              <a:rPr lang="ru-RU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Участие школьников в различных </a:t>
            </a: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конкурсах, интеллектуальных марафонах;</a:t>
            </a:r>
            <a:endParaRPr lang="ru-RU" sz="28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Участие в научно-практических конференциях;</a:t>
            </a:r>
          </a:p>
          <a:p>
            <a:r>
              <a:rPr lang="ru-RU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Участие в творческих группах, в ученических научных </a:t>
            </a: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обществах;</a:t>
            </a:r>
            <a:endParaRPr lang="ru-RU" sz="28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Работа с Интернет-ресурсами, научно-популярной литературой по предметам;</a:t>
            </a:r>
          </a:p>
          <a:p>
            <a:r>
              <a:rPr lang="ru-RU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Обучение на факультативах и </a:t>
            </a: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спецкурсах</a:t>
            </a: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Занятия в профильных классах;</a:t>
            </a:r>
            <a:endParaRPr lang="ru-RU" sz="28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Предметные недели (декады);</a:t>
            </a:r>
          </a:p>
          <a:p>
            <a:r>
              <a:rPr lang="ru-RU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Индивидуальная работа </a:t>
            </a: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31822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_9411662_TF03431380_TF03431380.potx" id="{3442B1B1-FE9E-4009-A7C4-AC049039973C}" vid="{B3BD9ACF-76CB-44DC-AA6B-25949BA0423D}"/>
    </a:ext>
  </a:extLst>
</a:theme>
</file>

<file path=ppt/theme/theme2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CDDBB83-77C1-4099-A0AA-289882E745E2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www.w3.org/XML/1998/namespace"/>
    <ds:schemaRef ds:uri="http://purl.org/dc/elements/1.1/"/>
    <ds:schemaRef ds:uri="4873beb7-5857-4685-be1f-d57550cc96cc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презентация, макет с лентами и полосками (широкоэкранный формат)</Template>
  <TotalTime>0</TotalTime>
  <Words>355</Words>
  <Application>Microsoft Office PowerPoint</Application>
  <PresentationFormat>Произвольный</PresentationFormat>
  <Paragraphs>68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Научная литература 16 х 9</vt:lpstr>
      <vt:lpstr>Работа с одаренными детьми</vt:lpstr>
      <vt:lpstr>Понятие  «одаренный ребенок»</vt:lpstr>
      <vt:lpstr>Типы одаренности</vt:lpstr>
      <vt:lpstr>Этапы работы  с одаренными детьми</vt:lpstr>
      <vt:lpstr>Признаки одаренности:</vt:lpstr>
      <vt:lpstr>Личностно  ориентированный  подход  к обучению </vt:lpstr>
      <vt:lpstr>Развитие психологии лидера</vt:lpstr>
      <vt:lpstr>Технологии  работы </vt:lpstr>
      <vt:lpstr>Направления работы  с одаренными детьми</vt:lpstr>
      <vt:lpstr>          Рекомендации для учителей  при работе с одаренными детьми: </vt:lpstr>
      <vt:lpstr>Способны все дети, только эти способности различны по своему спектру, характеру и уровню проявления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2017-10-22T15:56:22Z</dcterms:created>
  <dcterms:modified xsi:type="dcterms:W3CDTF">2018-03-26T06:41:53Z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