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07" autoAdjust="0"/>
  </p:normalViewPr>
  <p:slideViewPr>
    <p:cSldViewPr>
      <p:cViewPr varScale="1">
        <p:scale>
          <a:sx n="69" d="100"/>
          <a:sy n="69" d="100"/>
        </p:scale>
        <p:origin x="-138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FBA247-3539-40C1-BA1C-40B0D61E93B7}" type="datetimeFigureOut">
              <a:rPr lang="ru-RU" smtClean="0"/>
              <a:pPr/>
              <a:t>18.03.2018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166D0A-508B-40DA-AD92-E07B44DBBF6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166D0A-508B-40DA-AD92-E07B44DBBF61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2D4A7A2-34C7-4487-A59E-353D9F5287FB}" type="datetimeFigureOut">
              <a:rPr lang="ru-RU" smtClean="0"/>
              <a:pPr/>
              <a:t>18.03.2018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67520D1-A95E-4403-A48D-FBFD337DEE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D4A7A2-34C7-4487-A59E-353D9F5287FB}" type="datetimeFigureOut">
              <a:rPr lang="ru-RU" smtClean="0"/>
              <a:pPr/>
              <a:t>18.03.2018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7520D1-A95E-4403-A48D-FBFD337DEE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D4A7A2-34C7-4487-A59E-353D9F5287FB}" type="datetimeFigureOut">
              <a:rPr lang="ru-RU" smtClean="0"/>
              <a:pPr/>
              <a:t>18.03.2018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7520D1-A95E-4403-A48D-FBFD337DEE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D4A7A2-34C7-4487-A59E-353D9F5287FB}" type="datetimeFigureOut">
              <a:rPr lang="ru-RU" smtClean="0"/>
              <a:pPr/>
              <a:t>18.03.2018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7520D1-A95E-4403-A48D-FBFD337DEE1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D4A7A2-34C7-4487-A59E-353D9F5287FB}" type="datetimeFigureOut">
              <a:rPr lang="ru-RU" smtClean="0"/>
              <a:pPr/>
              <a:t>18.03.2018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7520D1-A95E-4403-A48D-FBFD337DEE1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D4A7A2-34C7-4487-A59E-353D9F5287FB}" type="datetimeFigureOut">
              <a:rPr lang="ru-RU" smtClean="0"/>
              <a:pPr/>
              <a:t>18.03.2018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7520D1-A95E-4403-A48D-FBFD337DEE1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D4A7A2-34C7-4487-A59E-353D9F5287FB}" type="datetimeFigureOut">
              <a:rPr lang="ru-RU" smtClean="0"/>
              <a:pPr/>
              <a:t>18.03.2018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7520D1-A95E-4403-A48D-FBFD337DEE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D4A7A2-34C7-4487-A59E-353D9F5287FB}" type="datetimeFigureOut">
              <a:rPr lang="ru-RU" smtClean="0"/>
              <a:pPr/>
              <a:t>18.03.2018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7520D1-A95E-4403-A48D-FBFD337DEE1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D4A7A2-34C7-4487-A59E-353D9F5287FB}" type="datetimeFigureOut">
              <a:rPr lang="ru-RU" smtClean="0"/>
              <a:pPr/>
              <a:t>18.03.2018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7520D1-A95E-4403-A48D-FBFD337DEE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92D4A7A2-34C7-4487-A59E-353D9F5287FB}" type="datetimeFigureOut">
              <a:rPr lang="ru-RU" smtClean="0"/>
              <a:pPr/>
              <a:t>18.03.2018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7520D1-A95E-4403-A48D-FBFD337DEE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2D4A7A2-34C7-4487-A59E-353D9F5287FB}" type="datetimeFigureOut">
              <a:rPr lang="ru-RU" smtClean="0"/>
              <a:pPr/>
              <a:t>18.03.2018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67520D1-A95E-4403-A48D-FBFD337DEE1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92D4A7A2-34C7-4487-A59E-353D9F5287FB}" type="datetimeFigureOut">
              <a:rPr lang="ru-RU" smtClean="0"/>
              <a:pPr/>
              <a:t>18.03.2018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67520D1-A95E-4403-A48D-FBFD337DEE1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620688"/>
            <a:ext cx="7772400" cy="432048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25000"/>
              </a:schemeClr>
            </a:solidFill>
          </a:ln>
          <a:effectLst>
            <a:reflection blurRad="6350" stA="50000" endA="295" endPos="92000" dist="101600" dir="5400000" sy="-100000" algn="bl" rotWithShape="0"/>
          </a:effectLst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Развитие личности учащихся с ОВЗ на уроках ритмики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620689"/>
            <a:ext cx="7772400" cy="1224135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dirty="0" smtClean="0"/>
              <a:t>ОГБОУ «Смоленская специальная (коррекционная) школа-интернат </a:t>
            </a:r>
            <a:r>
              <a:rPr lang="en-US" dirty="0" smtClean="0"/>
              <a:t>VIII</a:t>
            </a:r>
            <a:r>
              <a:rPr lang="ru-RU" dirty="0" smtClean="0"/>
              <a:t> вида</a:t>
            </a:r>
            <a:r>
              <a:rPr lang="ru-RU" dirty="0" smtClean="0"/>
              <a:t>»</a:t>
            </a:r>
          </a:p>
          <a:p>
            <a:pPr algn="ctr"/>
            <a:r>
              <a:rPr lang="ru-RU" dirty="0" smtClean="0"/>
              <a:t>Учитель: Микишанова Е.А.</a:t>
            </a:r>
            <a:endParaRPr lang="ru-RU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48655-23882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59730" y="1481138"/>
            <a:ext cx="7224540" cy="452596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pPr algn="ctr"/>
            <a:r>
              <a:rPr lang="ru-RU" dirty="0" smtClean="0"/>
              <a:t>Спасибо за внимание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162467"/>
          </a:xfrm>
        </p:spPr>
        <p:txBody>
          <a:bodyPr/>
          <a:lstStyle/>
          <a:p>
            <a:pPr lvl="0"/>
            <a:r>
              <a:rPr lang="ru-RU" dirty="0" smtClean="0"/>
              <a:t>общему развитию младших школьников с ограниченными возможностями здоровья,</a:t>
            </a:r>
          </a:p>
          <a:p>
            <a:pPr lvl="0"/>
            <a:r>
              <a:rPr lang="ru-RU" dirty="0" smtClean="0"/>
              <a:t> исправлению недостатков физического развития, общей и речевой моторики, эмоционально-волевой сферы,</a:t>
            </a:r>
          </a:p>
          <a:p>
            <a:pPr lvl="0"/>
            <a:r>
              <a:rPr lang="ru-RU" dirty="0" smtClean="0"/>
              <a:t> воспитанию положительных качеств личности (дружелюбия, дисциплинированности, коллективизма), эстетическому воспитанию.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Специфические средства воздействия на учащихся, свойственные ритмике, способствуют: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658411"/>
          </a:xfrm>
        </p:spPr>
        <p:txBody>
          <a:bodyPr/>
          <a:lstStyle/>
          <a:p>
            <a:r>
              <a:rPr lang="ru-RU" dirty="0" smtClean="0"/>
              <a:t>Эмоционально-волевая сфера, произвольное внимание, подвижность нервных процессов, творческое воображение и фантазия, речь и движение развивается в процессе увлекательной деятельности: музыкальной, театральной, игровой.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432048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Музыкальная ритмика направлена на развитие базовых качеств личности ребенка. 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«Современная специальная педагогика  ориентирована на использование в коррекционной работе различных видов искусства, в том числе музыки и движения как важнейшего средства воспитания гармоничной личности ребенка с проблемами в развитии и включения его в культурно-образовательную социальную среду».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874435"/>
          </a:xfrm>
        </p:spPr>
        <p:txBody>
          <a:bodyPr/>
          <a:lstStyle/>
          <a:p>
            <a:r>
              <a:rPr lang="ru-RU" dirty="0" smtClean="0"/>
              <a:t>профилактика, лечение и коррекция имеющихся отклонений в развитии ребенка средствами движений, музыки и слова. Конкретные задачи ритмики определяются вариантом нарушений в развитии ребенка.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79695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Основными целями коррекционной ритмики являются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306483"/>
          </a:xfrm>
        </p:spPr>
        <p:txBody>
          <a:bodyPr>
            <a:normAutofit lnSpcReduction="10000"/>
          </a:bodyPr>
          <a:lstStyle/>
          <a:p>
            <a:pPr lvl="0"/>
            <a:r>
              <a:rPr lang="ru-RU" dirty="0" smtClean="0"/>
              <a:t>сплачивает ребят, повышает дисциплину, со временем появляется чувства ответственности, товарищества</a:t>
            </a:r>
          </a:p>
          <a:p>
            <a:pPr lvl="0"/>
            <a:r>
              <a:rPr lang="ru-RU" dirty="0" smtClean="0"/>
              <a:t>появляются уверенность, находчивость, воспитываются активность, инициатива.</a:t>
            </a:r>
          </a:p>
          <a:p>
            <a:pPr lvl="0"/>
            <a:r>
              <a:rPr lang="ru-RU" dirty="0" smtClean="0"/>
              <a:t>воспитание организованной, творческой, гармонически развитой личности.</a:t>
            </a:r>
          </a:p>
          <a:p>
            <a:pPr lvl="0"/>
            <a:r>
              <a:rPr lang="ru-RU" dirty="0" smtClean="0"/>
              <a:t>дети приобретают навыки организованных действий, учатся вежливо обращаться друг с другом.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79695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Воспитательное воздействие уроков ритмики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752528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ru-RU" dirty="0" smtClean="0"/>
              <a:t>помогает усвоить основные музыкально-теоретические понятия, развивает музыкальный слух и память, чувство ритма, активизируют восприятие музыки</a:t>
            </a:r>
          </a:p>
          <a:p>
            <a:pPr lvl="0"/>
            <a:r>
              <a:rPr lang="ru-RU" dirty="0" smtClean="0"/>
              <a:t> формируется художественный вкус детей, развиваются их творческие способности, чувство прекрасного</a:t>
            </a:r>
          </a:p>
          <a:p>
            <a:pPr lvl="0"/>
            <a:r>
              <a:rPr lang="ru-RU" dirty="0" smtClean="0"/>
              <a:t> способствует развитию музыкальности, музыкально-эстетического сознания через возникновение способности чувствовать, эстетически переживать музыку в движении, формированию музыкально-культурного кругозора</a:t>
            </a:r>
          </a:p>
          <a:p>
            <a:pPr lvl="0"/>
            <a:r>
              <a:rPr lang="ru-RU" dirty="0" smtClean="0"/>
              <a:t>формируются и развиваются положительные качества личности умственно отсталого ребенка: дети приобретают навыки организованных действий, дисциплинированности, вежливому обращению друг с другом, учатся проявлять активность, инициативу, решительность, находчивость</a:t>
            </a:r>
          </a:p>
          <a:p>
            <a:pPr lvl="0"/>
            <a:r>
              <a:rPr lang="ru-RU" dirty="0" smtClean="0"/>
              <a:t> формирования культуры тела, красивой осанки, свободы и естественности движения.</a:t>
            </a:r>
          </a:p>
          <a:p>
            <a:pPr>
              <a:buNone/>
            </a:pPr>
            <a:r>
              <a:rPr lang="ru-RU" b="1" dirty="0" smtClean="0"/>
              <a:t> 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Ритмика в эстетическом воспитании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234475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ru-RU" dirty="0" smtClean="0"/>
              <a:t>развивают образное мышление и фантазию,</a:t>
            </a:r>
          </a:p>
          <a:p>
            <a:pPr lvl="0"/>
            <a:r>
              <a:rPr lang="ru-RU" dirty="0" smtClean="0"/>
              <a:t> дают гармоничное пластическое развитие.</a:t>
            </a:r>
            <a:r>
              <a:rPr lang="ru-RU" b="1" dirty="0" smtClean="0"/>
              <a:t> </a:t>
            </a:r>
            <a:r>
              <a:rPr lang="ru-RU" dirty="0" smtClean="0"/>
              <a:t> Развитие чувства ритма, умения слышать и понимать музыку, согласовывать с ней свои движения, одновременно развивать и тренировать мышечную силу корпуса и ног, пластику рук, грацию и выразительность.</a:t>
            </a:r>
          </a:p>
          <a:p>
            <a:pPr lvl="0"/>
            <a:r>
              <a:rPr lang="ru-RU" dirty="0" smtClean="0"/>
              <a:t>способствует эмоциональному развитию учащихся, вызывая чувства коллективного сопереживания, сочувствия, совместного ощущения эмоционально-нравственной атмосферы и ее сотворчества.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43204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Занятия ритмикой не только учат понимать и создавать прекрасное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810539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b="1" i="1" dirty="0" smtClean="0"/>
              <a:t>1.Развитие познавательных психических функций</a:t>
            </a:r>
            <a:endParaRPr lang="ru-RU" dirty="0" smtClean="0"/>
          </a:p>
          <a:p>
            <a:pPr>
              <a:buNone/>
            </a:pPr>
            <a:r>
              <a:rPr lang="ru-RU" b="1" i="1" dirty="0" smtClean="0"/>
              <a:t>2.Развитие специальных музыкальных способностей</a:t>
            </a:r>
            <a:endParaRPr lang="ru-RU" dirty="0" smtClean="0"/>
          </a:p>
          <a:p>
            <a:pPr>
              <a:buNone/>
            </a:pPr>
            <a:r>
              <a:rPr lang="ru-RU" b="1" i="1" dirty="0" smtClean="0"/>
              <a:t>3.Развитие моторных навыков</a:t>
            </a:r>
            <a:endParaRPr lang="ru-RU" dirty="0" smtClean="0"/>
          </a:p>
          <a:p>
            <a:pPr>
              <a:buNone/>
            </a:pPr>
            <a:r>
              <a:rPr lang="ru-RU" b="1" i="1" dirty="0" smtClean="0"/>
              <a:t>4.Коррекция посредством музыкально-ритмических движений</a:t>
            </a:r>
          </a:p>
          <a:p>
            <a:pPr>
              <a:buNone/>
            </a:pPr>
            <a:r>
              <a:rPr lang="ru-RU" b="1" i="1" dirty="0" smtClean="0"/>
              <a:t>5.Развитие личностных  качеств:</a:t>
            </a:r>
            <a:endParaRPr lang="ru-RU" dirty="0" smtClean="0"/>
          </a:p>
          <a:p>
            <a:r>
              <a:rPr lang="ru-RU" dirty="0" smtClean="0"/>
              <a:t>воспитания умения вести себя в группе во время движения;</a:t>
            </a:r>
          </a:p>
          <a:p>
            <a:r>
              <a:rPr lang="ru-RU" dirty="0" smtClean="0"/>
              <a:t>формирование привычки нравственного поведения в процессе группового взаимодействия;</a:t>
            </a:r>
          </a:p>
          <a:p>
            <a:r>
              <a:rPr lang="ru-RU" dirty="0" smtClean="0"/>
              <a:t>развитие социальных и духовных потребностей детей.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288032"/>
          </a:xfrm>
        </p:spPr>
        <p:txBody>
          <a:bodyPr>
            <a:normAutofit fontScale="90000"/>
          </a:bodyPr>
          <a:lstStyle/>
          <a:p>
            <a:r>
              <a:rPr lang="ru-RU" sz="2700" dirty="0" smtClean="0"/>
              <a:t>Занятия по музыкально-ритмическим движениям решают как музыкальные, так и коррекцинно-развивающие ЗАДАЧИ: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101</TotalTime>
  <Words>463</Words>
  <Application>Microsoft Office PowerPoint</Application>
  <PresentationFormat>Экран (4:3)</PresentationFormat>
  <Paragraphs>39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Открытая</vt:lpstr>
      <vt:lpstr>Развитие личности учащихся с ОВЗ на уроках ритмики</vt:lpstr>
      <vt:lpstr>Специфические средства воздействия на учащихся, свойственные ритмике, способствуют: </vt:lpstr>
      <vt:lpstr>Музыкальная ритмика направлена на развитие базовых качеств личности ребенка. </vt:lpstr>
      <vt:lpstr>Слайд 4</vt:lpstr>
      <vt:lpstr>Основными целями коррекционной ритмики являются</vt:lpstr>
      <vt:lpstr>Воспитательное воздействие уроков ритмики </vt:lpstr>
      <vt:lpstr>Ритмика в эстетическом воспитании </vt:lpstr>
      <vt:lpstr>  Занятия ритмикой не только учат понимать и создавать прекрасное </vt:lpstr>
      <vt:lpstr>Занятия по музыкально-ритмическим движениям решают как музыкальные, так и коррекцинно-развивающие ЗАДАЧИ: 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личности учащихся с ОВЗ на уроках ритмики</dc:title>
  <dc:creator>Алеша</dc:creator>
  <cp:lastModifiedBy>Лена</cp:lastModifiedBy>
  <cp:revision>11</cp:revision>
  <dcterms:created xsi:type="dcterms:W3CDTF">2014-10-28T10:45:26Z</dcterms:created>
  <dcterms:modified xsi:type="dcterms:W3CDTF">2018-03-18T16:33:48Z</dcterms:modified>
</cp:coreProperties>
</file>