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65CC6E1-B671-428C-9F1D-532E546DDA99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0FE6AC4-47B6-4AA7-BDEF-509696D2CD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2536"/>
            <a:ext cx="9159005" cy="6773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Travel across the Golden Ring of Russia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663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24744"/>
            <a:ext cx="5904656" cy="5166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67544" y="292006"/>
            <a:ext cx="6048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Estates old are scattered Across all mysterious Russia….N.S </a:t>
            </a:r>
            <a:r>
              <a:rPr lang="en-US" dirty="0" err="1" smtClean="0"/>
              <a:t>Gumilyov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3485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Moscow heart of Russia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For the first time Moscow is mentioned  in the </a:t>
            </a:r>
            <a:r>
              <a:rPr lang="en-US" dirty="0" err="1" smtClean="0">
                <a:solidFill>
                  <a:schemeClr val="bg1"/>
                </a:solidFill>
              </a:rPr>
              <a:t>Ipatyevsky</a:t>
            </a:r>
            <a:r>
              <a:rPr lang="en-US" dirty="0" smtClean="0">
                <a:solidFill>
                  <a:schemeClr val="bg1"/>
                </a:solidFill>
              </a:rPr>
              <a:t>  chronicle under 1147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Moscow one  from the most amazing cities of the world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She has incorporated all national lines of the Russian character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387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Suzdal</a:t>
            </a:r>
            <a:r>
              <a:rPr lang="en-US" dirty="0" smtClean="0">
                <a:solidFill>
                  <a:srgbClr val="FF0000"/>
                </a:solidFill>
              </a:rPr>
              <a:t> pearl of the Golden Ring of Russia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Suzdal</a:t>
            </a:r>
            <a:r>
              <a:rPr lang="en-US" dirty="0" smtClean="0">
                <a:solidFill>
                  <a:srgbClr val="FF0000"/>
                </a:solidFill>
              </a:rPr>
              <a:t> is known from 10 century. It is for the first time mentioned as the fortified city in 1096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Suzdal</a:t>
            </a:r>
            <a:r>
              <a:rPr lang="en-US" dirty="0" smtClean="0">
                <a:solidFill>
                  <a:srgbClr val="FF0000"/>
                </a:solidFill>
              </a:rPr>
              <a:t> is the most ancient Russian city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31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458326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 rot="21600000">
            <a:off x="1143000" y="731520"/>
            <a:ext cx="6400800" cy="347472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Vladimir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The city of Vladimir has been  founded as fortress in 1108 by the Kiev grand duke Vladimir </a:t>
            </a:r>
            <a:r>
              <a:rPr lang="en-US" dirty="0" err="1" smtClean="0">
                <a:solidFill>
                  <a:srgbClr val="FF0000"/>
                </a:solidFill>
              </a:rPr>
              <a:t>Vsevolodovich</a:t>
            </a:r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dirty="0" err="1" smtClean="0">
                <a:solidFill>
                  <a:srgbClr val="FF0000"/>
                </a:solidFill>
              </a:rPr>
              <a:t>Monamakh</a:t>
            </a:r>
            <a:r>
              <a:rPr lang="en-US" dirty="0" smtClean="0">
                <a:solidFill>
                  <a:srgbClr val="FF0000"/>
                </a:solidFill>
              </a:rPr>
              <a:t>. The city is called in his honor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726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74" y="-39035"/>
            <a:ext cx="9144000" cy="6780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Rostov </a:t>
            </a:r>
            <a:r>
              <a:rPr lang="en-US" dirty="0" err="1" smtClean="0">
                <a:solidFill>
                  <a:srgbClr val="FF0000"/>
                </a:solidFill>
              </a:rPr>
              <a:t>Veliky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Rostiv</a:t>
            </a:r>
            <a:r>
              <a:rPr lang="en-US" dirty="0" smtClean="0">
                <a:solidFill>
                  <a:srgbClr val="FF0000"/>
                </a:solidFill>
              </a:rPr>
              <a:t> is for the first time mentioned in “ The story of temporary years” in 862 g. The history of Rostov is connected with the crushing of the Rostov principality happening at 13 – 14 centuries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784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2206"/>
            <a:ext cx="9144000" cy="6773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bg1"/>
                </a:solidFill>
              </a:rPr>
              <a:t>Alexandrov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Alexandrov</a:t>
            </a:r>
            <a:r>
              <a:rPr lang="en-US" dirty="0" smtClean="0">
                <a:solidFill>
                  <a:schemeClr val="bg1"/>
                </a:solidFill>
              </a:rPr>
              <a:t> is for the first time mentioned in the 14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 century in  Ivan </a:t>
            </a:r>
            <a:r>
              <a:rPr lang="en-US" dirty="0" err="1" smtClean="0">
                <a:solidFill>
                  <a:schemeClr val="bg1"/>
                </a:solidFill>
              </a:rPr>
              <a:t>Kalita’s</a:t>
            </a:r>
            <a:r>
              <a:rPr lang="en-US" dirty="0" smtClean="0">
                <a:solidFill>
                  <a:schemeClr val="bg1"/>
                </a:solidFill>
              </a:rPr>
              <a:t> diploma as </a:t>
            </a:r>
            <a:r>
              <a:rPr lang="en-US" dirty="0" err="1" smtClean="0">
                <a:solidFill>
                  <a:schemeClr val="bg1"/>
                </a:solidFill>
              </a:rPr>
              <a:t>Aleksandrovsky</a:t>
            </a:r>
            <a:r>
              <a:rPr lang="en-US" dirty="0" smtClean="0">
                <a:solidFill>
                  <a:schemeClr val="bg1"/>
                </a:solidFill>
              </a:rPr>
              <a:t>  Settlement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36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118" y="-99391"/>
            <a:ext cx="9238118" cy="6957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Ivanovo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Ivanovo – The youngest city. It was formed in 1871. From Ivanov and </a:t>
            </a:r>
            <a:r>
              <a:rPr lang="en-US" dirty="0" err="1" smtClean="0">
                <a:solidFill>
                  <a:schemeClr val="bg1"/>
                </a:solidFill>
              </a:rPr>
              <a:t>Voznesensky’s</a:t>
            </a:r>
            <a:r>
              <a:rPr lang="en-US" dirty="0" smtClean="0">
                <a:solidFill>
                  <a:schemeClr val="bg1"/>
                </a:solidFill>
              </a:rPr>
              <a:t> village Posada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777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19" y="38919"/>
            <a:ext cx="9368644" cy="7026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lvl="1"/>
            <a:r>
              <a:rPr lang="en-US" sz="8000" dirty="0" smtClean="0">
                <a:solidFill>
                  <a:srgbClr val="FF0000"/>
                </a:solidFill>
              </a:rPr>
              <a:t>The and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57686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</TotalTime>
  <Words>198</Words>
  <Application>Microsoft Office PowerPoint</Application>
  <PresentationFormat>Экран (4:3)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Travel across the Golden Ring of Russia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Travel across the Golden Ring of Russia</dc:title>
  <dc:creator>Студент М1.</dc:creator>
  <cp:lastModifiedBy>Студент М1.</cp:lastModifiedBy>
  <cp:revision>6</cp:revision>
  <dcterms:created xsi:type="dcterms:W3CDTF">2017-03-20T09:16:00Z</dcterms:created>
  <dcterms:modified xsi:type="dcterms:W3CDTF">2017-03-20T10:12:31Z</dcterms:modified>
</cp:coreProperties>
</file>