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6B1-92E6-470B-BC19-32FE83C8BCB0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BDBE-DE71-4048-9DA9-D6CFD4203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6B1-92E6-470B-BC19-32FE83C8BCB0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BDBE-DE71-4048-9DA9-D6CFD4203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6B1-92E6-470B-BC19-32FE83C8BCB0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BDBE-DE71-4048-9DA9-D6CFD4203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6B1-92E6-470B-BC19-32FE83C8BCB0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BDBE-DE71-4048-9DA9-D6CFD4203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6B1-92E6-470B-BC19-32FE83C8BCB0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BDBE-DE71-4048-9DA9-D6CFD4203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6B1-92E6-470B-BC19-32FE83C8BCB0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BDBE-DE71-4048-9DA9-D6CFD4203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6B1-92E6-470B-BC19-32FE83C8BCB0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BDBE-DE71-4048-9DA9-D6CFD4203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6B1-92E6-470B-BC19-32FE83C8BCB0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BDBE-DE71-4048-9DA9-D6CFD4203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6B1-92E6-470B-BC19-32FE83C8BCB0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BDBE-DE71-4048-9DA9-D6CFD4203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6B1-92E6-470B-BC19-32FE83C8BCB0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BDBE-DE71-4048-9DA9-D6CFD4203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6B1-92E6-470B-BC19-32FE83C8BCB0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BDBE-DE71-4048-9DA9-D6CFD4203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0F6B1-92E6-470B-BC19-32FE83C8BCB0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DBDBE-DE71-4048-9DA9-D6CFD42037A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e7drIjDbSxw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2814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5856" y="3933056"/>
            <a:ext cx="3013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https://youtu.be/e7drIjDbSxw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899592" y="1052736"/>
            <a:ext cx="76328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обобщения и систематизации знаний </a:t>
            </a:r>
            <a:b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теме «Географические координаты»</a:t>
            </a:r>
          </a:p>
          <a:p>
            <a:endParaRPr lang="ru-RU" sz="3200" b="1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еография 5 класс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8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4</cp:revision>
  <dcterms:created xsi:type="dcterms:W3CDTF">2018-03-26T14:22:53Z</dcterms:created>
  <dcterms:modified xsi:type="dcterms:W3CDTF">2018-03-26T14:56:30Z</dcterms:modified>
</cp:coreProperties>
</file>