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28"/>
  </p:notesMasterIdLst>
  <p:sldIdLst>
    <p:sldId id="257" r:id="rId2"/>
    <p:sldId id="258" r:id="rId3"/>
    <p:sldId id="259" r:id="rId4"/>
    <p:sldId id="273" r:id="rId5"/>
    <p:sldId id="309" r:id="rId6"/>
    <p:sldId id="311" r:id="rId7"/>
    <p:sldId id="321" r:id="rId8"/>
    <p:sldId id="322" r:id="rId9"/>
    <p:sldId id="319" r:id="rId10"/>
    <p:sldId id="314" r:id="rId11"/>
    <p:sldId id="312" r:id="rId12"/>
    <p:sldId id="293" r:id="rId13"/>
    <p:sldId id="323" r:id="rId14"/>
    <p:sldId id="295" r:id="rId15"/>
    <p:sldId id="296" r:id="rId16"/>
    <p:sldId id="294" r:id="rId17"/>
    <p:sldId id="297" r:id="rId18"/>
    <p:sldId id="299" r:id="rId19"/>
    <p:sldId id="316" r:id="rId20"/>
    <p:sldId id="324" r:id="rId21"/>
    <p:sldId id="274" r:id="rId22"/>
    <p:sldId id="271" r:id="rId23"/>
    <p:sldId id="290" r:id="rId24"/>
    <p:sldId id="317" r:id="rId25"/>
    <p:sldId id="301" r:id="rId26"/>
    <p:sldId id="325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87102" autoAdjust="0"/>
  </p:normalViewPr>
  <p:slideViewPr>
    <p:cSldViewPr>
      <p:cViewPr varScale="1">
        <p:scale>
          <a:sx n="64" d="100"/>
          <a:sy n="64" d="100"/>
        </p:scale>
        <p:origin x="-12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4741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841FDB-4A37-4E72-96E2-0C6B8DBCB6BE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0E39160-E33F-406A-A46F-2C019B0CB3C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Занятия, утренняя гимнастика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3CB7CA9-54D6-4599-A149-A45250E6C373}" type="parTrans" cxnId="{A75D09CC-4E9A-4E07-8468-B52B2FAA0BEF}">
      <dgm:prSet/>
      <dgm:spPr/>
      <dgm:t>
        <a:bodyPr/>
        <a:lstStyle/>
        <a:p>
          <a:endParaRPr lang="ru-RU">
            <a:latin typeface="Arial Black" pitchFamily="34" charset="0"/>
          </a:endParaRPr>
        </a:p>
      </dgm:t>
    </dgm:pt>
    <dgm:pt modelId="{31D4B435-9218-4291-8DEE-6BBD01EE04FF}" type="sibTrans" cxnId="{A75D09CC-4E9A-4E07-8468-B52B2FAA0BEF}">
      <dgm:prSet/>
      <dgm:spPr/>
      <dgm:t>
        <a:bodyPr/>
        <a:lstStyle/>
        <a:p>
          <a:endParaRPr lang="ru-RU">
            <a:latin typeface="Arial Black" pitchFamily="34" charset="0"/>
          </a:endParaRPr>
        </a:p>
      </dgm:t>
    </dgm:pt>
    <dgm:pt modelId="{7D55EA53-4069-4F84-9C58-4A475B2E326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Прогулки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88080F-D810-420A-BF84-F1B5F558139A}" type="parTrans" cxnId="{51EA30DC-56C5-4436-AD9D-A45091F5F654}">
      <dgm:prSet/>
      <dgm:spPr/>
      <dgm:t>
        <a:bodyPr/>
        <a:lstStyle/>
        <a:p>
          <a:endParaRPr lang="ru-RU">
            <a:latin typeface="Arial Black" pitchFamily="34" charset="0"/>
          </a:endParaRPr>
        </a:p>
      </dgm:t>
    </dgm:pt>
    <dgm:pt modelId="{D59AF7C6-8A46-423F-9279-1263B74AF81E}" type="sibTrans" cxnId="{51EA30DC-56C5-4436-AD9D-A45091F5F654}">
      <dgm:prSet/>
      <dgm:spPr/>
      <dgm:t>
        <a:bodyPr/>
        <a:lstStyle/>
        <a:p>
          <a:endParaRPr lang="ru-RU">
            <a:latin typeface="Arial Black" pitchFamily="34" charset="0"/>
          </a:endParaRPr>
        </a:p>
      </dgm:t>
    </dgm:pt>
    <dgm:pt modelId="{747152FB-48C3-4986-9B64-76FF68C7A6AE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Индивидуальная работа</a:t>
          </a:r>
          <a:endParaRPr lang="ru-RU" sz="1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8A1C44-4158-4F9F-9C5B-F7726AC4B253}" type="parTrans" cxnId="{7B5313A7-DE39-488B-8CF3-86DE14BA4D14}">
      <dgm:prSet/>
      <dgm:spPr/>
      <dgm:t>
        <a:bodyPr/>
        <a:lstStyle/>
        <a:p>
          <a:endParaRPr lang="ru-RU">
            <a:latin typeface="Arial Black" pitchFamily="34" charset="0"/>
          </a:endParaRPr>
        </a:p>
      </dgm:t>
    </dgm:pt>
    <dgm:pt modelId="{19C98C7E-5F3F-4AB3-9804-8FD891D8FECB}" type="sibTrans" cxnId="{7B5313A7-DE39-488B-8CF3-86DE14BA4D14}">
      <dgm:prSet/>
      <dgm:spPr/>
      <dgm:t>
        <a:bodyPr/>
        <a:lstStyle/>
        <a:p>
          <a:endParaRPr lang="ru-RU">
            <a:latin typeface="Arial Black" pitchFamily="34" charset="0"/>
          </a:endParaRPr>
        </a:p>
      </dgm:t>
    </dgm:pt>
    <dgm:pt modelId="{7A20BB26-3820-49D7-95FE-0371AC2245FA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Досуги, развлечения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CA810A0-CA4C-4277-BA04-A9F293A5561A}" type="parTrans" cxnId="{F9A898BE-9651-4AC7-A719-C56A6AFDADC3}">
      <dgm:prSet/>
      <dgm:spPr/>
      <dgm:t>
        <a:bodyPr/>
        <a:lstStyle/>
        <a:p>
          <a:endParaRPr lang="ru-RU">
            <a:latin typeface="Arial Black" pitchFamily="34" charset="0"/>
          </a:endParaRPr>
        </a:p>
      </dgm:t>
    </dgm:pt>
    <dgm:pt modelId="{04230FBE-5806-49DA-8F04-1E62AAB4706A}" type="sibTrans" cxnId="{F9A898BE-9651-4AC7-A719-C56A6AFDADC3}">
      <dgm:prSet/>
      <dgm:spPr/>
      <dgm:t>
        <a:bodyPr/>
        <a:lstStyle/>
        <a:p>
          <a:endParaRPr lang="ru-RU">
            <a:latin typeface="Arial Black" pitchFamily="34" charset="0"/>
          </a:endParaRPr>
        </a:p>
      </dgm:t>
    </dgm:pt>
    <dgm:pt modelId="{E22C53A1-EA02-4634-B3BB-A2152AB08851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Свободная деятельность</a:t>
          </a:r>
          <a:endParaRPr lang="ru-RU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1ADE178-1C9A-4CC1-AF92-CDA3E7C55EEF}" type="parTrans" cxnId="{7D0B2A54-D5BC-48A7-B56C-897CFB1C1342}">
      <dgm:prSet/>
      <dgm:spPr/>
      <dgm:t>
        <a:bodyPr/>
        <a:lstStyle/>
        <a:p>
          <a:endParaRPr lang="ru-RU">
            <a:latin typeface="Arial Black" pitchFamily="34" charset="0"/>
          </a:endParaRPr>
        </a:p>
      </dgm:t>
    </dgm:pt>
    <dgm:pt modelId="{DC4B19FD-AF15-45CB-94FD-34100A136532}" type="sibTrans" cxnId="{7D0B2A54-D5BC-48A7-B56C-897CFB1C1342}">
      <dgm:prSet/>
      <dgm:spPr/>
      <dgm:t>
        <a:bodyPr/>
        <a:lstStyle/>
        <a:p>
          <a:endParaRPr lang="ru-RU">
            <a:latin typeface="Arial Black" pitchFamily="34" charset="0"/>
          </a:endParaRPr>
        </a:p>
      </dgm:t>
    </dgm:pt>
    <dgm:pt modelId="{E91BAE82-1529-42C5-A525-49E7759B334C}" type="pres">
      <dgm:prSet presAssocID="{D6841FDB-4A37-4E72-96E2-0C6B8DBCB6BE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B443A8F-F092-481F-8918-73963DCA1FE5}" type="pres">
      <dgm:prSet presAssocID="{10E39160-E33F-406A-A46F-2C019B0CB3CA}" presName="node" presStyleLbl="node1" presStyleIdx="0" presStyleCnt="5" custScaleX="170121" custRadScaleRad="98945" custRadScaleInc="37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B976E8-9A12-4774-A970-52280FDC7236}" type="pres">
      <dgm:prSet presAssocID="{31D4B435-9218-4291-8DEE-6BBD01EE04FF}" presName="sibTrans" presStyleLbl="sibTrans2D1" presStyleIdx="0" presStyleCnt="5"/>
      <dgm:spPr/>
      <dgm:t>
        <a:bodyPr/>
        <a:lstStyle/>
        <a:p>
          <a:endParaRPr lang="ru-RU"/>
        </a:p>
      </dgm:t>
    </dgm:pt>
    <dgm:pt modelId="{BE890A24-4410-4423-9AB8-8833B1C864D1}" type="pres">
      <dgm:prSet presAssocID="{31D4B435-9218-4291-8DEE-6BBD01EE04FF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62A122FA-D7A0-43D0-9321-8D3BD462AC2C}" type="pres">
      <dgm:prSet presAssocID="{7D55EA53-4069-4F84-9C58-4A475B2E3263}" presName="node" presStyleLbl="node1" presStyleIdx="1" presStyleCnt="5" custScaleX="170538" custScaleY="95888" custRadScaleRad="98127" custRadScaleInc="102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35116A-FC5A-4161-8585-32DE7C84F262}" type="pres">
      <dgm:prSet presAssocID="{D59AF7C6-8A46-423F-9279-1263B74AF81E}" presName="sibTrans" presStyleLbl="sibTrans2D1" presStyleIdx="1" presStyleCnt="5"/>
      <dgm:spPr/>
      <dgm:t>
        <a:bodyPr/>
        <a:lstStyle/>
        <a:p>
          <a:endParaRPr lang="ru-RU"/>
        </a:p>
      </dgm:t>
    </dgm:pt>
    <dgm:pt modelId="{24DE6DA3-0D0C-4763-BD78-82BF1FA00C21}" type="pres">
      <dgm:prSet presAssocID="{D59AF7C6-8A46-423F-9279-1263B74AF81E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550CADB7-381D-4E81-BCED-B72B9D6080B0}" type="pres">
      <dgm:prSet presAssocID="{747152FB-48C3-4986-9B64-76FF68C7A6AE}" presName="node" presStyleLbl="node1" presStyleIdx="2" presStyleCnt="5" custScaleX="172815" custRadScaleRad="117837" custRadScaleInc="-292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EB8ED5-2DF2-4201-B2DA-9B803C2C3D52}" type="pres">
      <dgm:prSet presAssocID="{19C98C7E-5F3F-4AB3-9804-8FD891D8FECB}" presName="sibTrans" presStyleLbl="sibTrans2D1" presStyleIdx="2" presStyleCnt="5"/>
      <dgm:spPr/>
      <dgm:t>
        <a:bodyPr/>
        <a:lstStyle/>
        <a:p>
          <a:endParaRPr lang="ru-RU"/>
        </a:p>
      </dgm:t>
    </dgm:pt>
    <dgm:pt modelId="{6E9FF0D6-B071-4388-8B4B-8FC47B9A27EB}" type="pres">
      <dgm:prSet presAssocID="{19C98C7E-5F3F-4AB3-9804-8FD891D8FECB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3A30A01C-53A6-4D18-9A15-F753992BB840}" type="pres">
      <dgm:prSet presAssocID="{7A20BB26-3820-49D7-95FE-0371AC2245FA}" presName="node" presStyleLbl="node1" presStyleIdx="3" presStyleCnt="5" custScaleX="168232" custScaleY="996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FAA787-8BA5-47A8-8F42-5ACD5EE200DF}" type="pres">
      <dgm:prSet presAssocID="{04230FBE-5806-49DA-8F04-1E62AAB4706A}" presName="sibTrans" presStyleLbl="sibTrans2D1" presStyleIdx="3" presStyleCnt="5"/>
      <dgm:spPr/>
      <dgm:t>
        <a:bodyPr/>
        <a:lstStyle/>
        <a:p>
          <a:endParaRPr lang="ru-RU"/>
        </a:p>
      </dgm:t>
    </dgm:pt>
    <dgm:pt modelId="{CB14AA48-ECB9-42A2-98BD-DC19587B7CEE}" type="pres">
      <dgm:prSet presAssocID="{04230FBE-5806-49DA-8F04-1E62AAB4706A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DBB89274-8372-46A4-95C9-B0DAF3C3E99D}" type="pres">
      <dgm:prSet presAssocID="{E22C53A1-EA02-4634-B3BB-A2152AB08851}" presName="node" presStyleLbl="node1" presStyleIdx="4" presStyleCnt="5" custScaleX="160958" custRadScaleRad="94495" custRadScaleInc="-13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7EF750-5DB3-4E73-8136-34C2A5C5E0F3}" type="pres">
      <dgm:prSet presAssocID="{DC4B19FD-AF15-45CB-94FD-34100A136532}" presName="sibTrans" presStyleLbl="sibTrans2D1" presStyleIdx="4" presStyleCnt="5"/>
      <dgm:spPr/>
      <dgm:t>
        <a:bodyPr/>
        <a:lstStyle/>
        <a:p>
          <a:endParaRPr lang="ru-RU"/>
        </a:p>
      </dgm:t>
    </dgm:pt>
    <dgm:pt modelId="{590CFC1F-3669-46D7-AEFE-0CF0265F0146}" type="pres">
      <dgm:prSet presAssocID="{DC4B19FD-AF15-45CB-94FD-34100A136532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90F239D9-69A6-4867-B7FD-C3F03525B672}" type="presOf" srcId="{7A20BB26-3820-49D7-95FE-0371AC2245FA}" destId="{3A30A01C-53A6-4D18-9A15-F753992BB840}" srcOrd="0" destOrd="0" presId="urn:microsoft.com/office/officeart/2005/8/layout/cycle2"/>
    <dgm:cxn modelId="{C722F797-0CF6-4709-8851-8CF44BE05E56}" type="presOf" srcId="{747152FB-48C3-4986-9B64-76FF68C7A6AE}" destId="{550CADB7-381D-4E81-BCED-B72B9D6080B0}" srcOrd="0" destOrd="0" presId="urn:microsoft.com/office/officeart/2005/8/layout/cycle2"/>
    <dgm:cxn modelId="{DC7BB382-B386-4BFD-BB43-623BAE0120C3}" type="presOf" srcId="{D6841FDB-4A37-4E72-96E2-0C6B8DBCB6BE}" destId="{E91BAE82-1529-42C5-A525-49E7759B334C}" srcOrd="0" destOrd="0" presId="urn:microsoft.com/office/officeart/2005/8/layout/cycle2"/>
    <dgm:cxn modelId="{143FC9E9-5087-497D-ACD6-0A37DEBA4746}" type="presOf" srcId="{D59AF7C6-8A46-423F-9279-1263B74AF81E}" destId="{1635116A-FC5A-4161-8585-32DE7C84F262}" srcOrd="0" destOrd="0" presId="urn:microsoft.com/office/officeart/2005/8/layout/cycle2"/>
    <dgm:cxn modelId="{C3714EF6-B7A1-41AD-9403-F26285EC0DF6}" type="presOf" srcId="{7D55EA53-4069-4F84-9C58-4A475B2E3263}" destId="{62A122FA-D7A0-43D0-9321-8D3BD462AC2C}" srcOrd="0" destOrd="0" presId="urn:microsoft.com/office/officeart/2005/8/layout/cycle2"/>
    <dgm:cxn modelId="{8530C5CE-801F-42E5-BB81-CFE2FFA1252D}" type="presOf" srcId="{DC4B19FD-AF15-45CB-94FD-34100A136532}" destId="{D77EF750-5DB3-4E73-8136-34C2A5C5E0F3}" srcOrd="0" destOrd="0" presId="urn:microsoft.com/office/officeart/2005/8/layout/cycle2"/>
    <dgm:cxn modelId="{7366EC63-5AF4-4B1C-85CB-D0E7B12AE52C}" type="presOf" srcId="{10E39160-E33F-406A-A46F-2C019B0CB3CA}" destId="{5B443A8F-F092-481F-8918-73963DCA1FE5}" srcOrd="0" destOrd="0" presId="urn:microsoft.com/office/officeart/2005/8/layout/cycle2"/>
    <dgm:cxn modelId="{2C99ABBB-92CE-48D6-A45E-1278B719DB73}" type="presOf" srcId="{04230FBE-5806-49DA-8F04-1E62AAB4706A}" destId="{CB14AA48-ECB9-42A2-98BD-DC19587B7CEE}" srcOrd="1" destOrd="0" presId="urn:microsoft.com/office/officeart/2005/8/layout/cycle2"/>
    <dgm:cxn modelId="{D10D2A85-4ED8-48C7-9A47-5F4FD8612F29}" type="presOf" srcId="{31D4B435-9218-4291-8DEE-6BBD01EE04FF}" destId="{BE890A24-4410-4423-9AB8-8833B1C864D1}" srcOrd="1" destOrd="0" presId="urn:microsoft.com/office/officeart/2005/8/layout/cycle2"/>
    <dgm:cxn modelId="{B045539F-5D5A-47F2-B62B-4C5E86C9A94E}" type="presOf" srcId="{DC4B19FD-AF15-45CB-94FD-34100A136532}" destId="{590CFC1F-3669-46D7-AEFE-0CF0265F0146}" srcOrd="1" destOrd="0" presId="urn:microsoft.com/office/officeart/2005/8/layout/cycle2"/>
    <dgm:cxn modelId="{FBBF449E-2F21-40E7-AD5D-E1081CDFB0F5}" type="presOf" srcId="{31D4B435-9218-4291-8DEE-6BBD01EE04FF}" destId="{33B976E8-9A12-4774-A970-52280FDC7236}" srcOrd="0" destOrd="0" presId="urn:microsoft.com/office/officeart/2005/8/layout/cycle2"/>
    <dgm:cxn modelId="{51EA30DC-56C5-4436-AD9D-A45091F5F654}" srcId="{D6841FDB-4A37-4E72-96E2-0C6B8DBCB6BE}" destId="{7D55EA53-4069-4F84-9C58-4A475B2E3263}" srcOrd="1" destOrd="0" parTransId="{4488080F-D810-420A-BF84-F1B5F558139A}" sibTransId="{D59AF7C6-8A46-423F-9279-1263B74AF81E}"/>
    <dgm:cxn modelId="{F9A898BE-9651-4AC7-A719-C56A6AFDADC3}" srcId="{D6841FDB-4A37-4E72-96E2-0C6B8DBCB6BE}" destId="{7A20BB26-3820-49D7-95FE-0371AC2245FA}" srcOrd="3" destOrd="0" parTransId="{8CA810A0-CA4C-4277-BA04-A9F293A5561A}" sibTransId="{04230FBE-5806-49DA-8F04-1E62AAB4706A}"/>
    <dgm:cxn modelId="{BD7442B2-EFA0-4A49-9B74-0676E9A31EC6}" type="presOf" srcId="{19C98C7E-5F3F-4AB3-9804-8FD891D8FECB}" destId="{6E9FF0D6-B071-4388-8B4B-8FC47B9A27EB}" srcOrd="1" destOrd="0" presId="urn:microsoft.com/office/officeart/2005/8/layout/cycle2"/>
    <dgm:cxn modelId="{0BACB203-91A7-4B5B-B6E0-925F84981945}" type="presOf" srcId="{E22C53A1-EA02-4634-B3BB-A2152AB08851}" destId="{DBB89274-8372-46A4-95C9-B0DAF3C3E99D}" srcOrd="0" destOrd="0" presId="urn:microsoft.com/office/officeart/2005/8/layout/cycle2"/>
    <dgm:cxn modelId="{7D0B2A54-D5BC-48A7-B56C-897CFB1C1342}" srcId="{D6841FDB-4A37-4E72-96E2-0C6B8DBCB6BE}" destId="{E22C53A1-EA02-4634-B3BB-A2152AB08851}" srcOrd="4" destOrd="0" parTransId="{01ADE178-1C9A-4CC1-AF92-CDA3E7C55EEF}" sibTransId="{DC4B19FD-AF15-45CB-94FD-34100A136532}"/>
    <dgm:cxn modelId="{BDFF6428-19E0-44A9-800F-D040086327AD}" type="presOf" srcId="{19C98C7E-5F3F-4AB3-9804-8FD891D8FECB}" destId="{85EB8ED5-2DF2-4201-B2DA-9B803C2C3D52}" srcOrd="0" destOrd="0" presId="urn:microsoft.com/office/officeart/2005/8/layout/cycle2"/>
    <dgm:cxn modelId="{7B5313A7-DE39-488B-8CF3-86DE14BA4D14}" srcId="{D6841FDB-4A37-4E72-96E2-0C6B8DBCB6BE}" destId="{747152FB-48C3-4986-9B64-76FF68C7A6AE}" srcOrd="2" destOrd="0" parTransId="{448A1C44-4158-4F9F-9C5B-F7726AC4B253}" sibTransId="{19C98C7E-5F3F-4AB3-9804-8FD891D8FECB}"/>
    <dgm:cxn modelId="{B120CD64-7C92-4286-A8A7-81E373896D46}" type="presOf" srcId="{04230FBE-5806-49DA-8F04-1E62AAB4706A}" destId="{9AFAA787-8BA5-47A8-8F42-5ACD5EE200DF}" srcOrd="0" destOrd="0" presId="urn:microsoft.com/office/officeart/2005/8/layout/cycle2"/>
    <dgm:cxn modelId="{A75D09CC-4E9A-4E07-8468-B52B2FAA0BEF}" srcId="{D6841FDB-4A37-4E72-96E2-0C6B8DBCB6BE}" destId="{10E39160-E33F-406A-A46F-2C019B0CB3CA}" srcOrd="0" destOrd="0" parTransId="{73CB7CA9-54D6-4599-A149-A45250E6C373}" sibTransId="{31D4B435-9218-4291-8DEE-6BBD01EE04FF}"/>
    <dgm:cxn modelId="{4DE2FDAC-E9DB-459A-BC25-44101E7E85FB}" type="presOf" srcId="{D59AF7C6-8A46-423F-9279-1263B74AF81E}" destId="{24DE6DA3-0D0C-4763-BD78-82BF1FA00C21}" srcOrd="1" destOrd="0" presId="urn:microsoft.com/office/officeart/2005/8/layout/cycle2"/>
    <dgm:cxn modelId="{5CF891C2-8302-4CDE-9975-604B12D2BA28}" type="presParOf" srcId="{E91BAE82-1529-42C5-A525-49E7759B334C}" destId="{5B443A8F-F092-481F-8918-73963DCA1FE5}" srcOrd="0" destOrd="0" presId="urn:microsoft.com/office/officeart/2005/8/layout/cycle2"/>
    <dgm:cxn modelId="{3C82422C-D11F-4033-8120-7F4470D42A56}" type="presParOf" srcId="{E91BAE82-1529-42C5-A525-49E7759B334C}" destId="{33B976E8-9A12-4774-A970-52280FDC7236}" srcOrd="1" destOrd="0" presId="urn:microsoft.com/office/officeart/2005/8/layout/cycle2"/>
    <dgm:cxn modelId="{0C91D149-9D3B-4845-A452-63ADC20BBAD4}" type="presParOf" srcId="{33B976E8-9A12-4774-A970-52280FDC7236}" destId="{BE890A24-4410-4423-9AB8-8833B1C864D1}" srcOrd="0" destOrd="0" presId="urn:microsoft.com/office/officeart/2005/8/layout/cycle2"/>
    <dgm:cxn modelId="{A60FC278-EDDA-45C6-BDB8-45B8E5389169}" type="presParOf" srcId="{E91BAE82-1529-42C5-A525-49E7759B334C}" destId="{62A122FA-D7A0-43D0-9321-8D3BD462AC2C}" srcOrd="2" destOrd="0" presId="urn:microsoft.com/office/officeart/2005/8/layout/cycle2"/>
    <dgm:cxn modelId="{1170172F-1322-4051-9CC1-0E692D24E76C}" type="presParOf" srcId="{E91BAE82-1529-42C5-A525-49E7759B334C}" destId="{1635116A-FC5A-4161-8585-32DE7C84F262}" srcOrd="3" destOrd="0" presId="urn:microsoft.com/office/officeart/2005/8/layout/cycle2"/>
    <dgm:cxn modelId="{01528408-776D-4E52-84C0-E2222B5520A0}" type="presParOf" srcId="{1635116A-FC5A-4161-8585-32DE7C84F262}" destId="{24DE6DA3-0D0C-4763-BD78-82BF1FA00C21}" srcOrd="0" destOrd="0" presId="urn:microsoft.com/office/officeart/2005/8/layout/cycle2"/>
    <dgm:cxn modelId="{E7BE08B7-256E-495D-9EEE-44B6A152DBAC}" type="presParOf" srcId="{E91BAE82-1529-42C5-A525-49E7759B334C}" destId="{550CADB7-381D-4E81-BCED-B72B9D6080B0}" srcOrd="4" destOrd="0" presId="urn:microsoft.com/office/officeart/2005/8/layout/cycle2"/>
    <dgm:cxn modelId="{B7CEB107-1045-4A0E-9321-0D1237F39729}" type="presParOf" srcId="{E91BAE82-1529-42C5-A525-49E7759B334C}" destId="{85EB8ED5-2DF2-4201-B2DA-9B803C2C3D52}" srcOrd="5" destOrd="0" presId="urn:microsoft.com/office/officeart/2005/8/layout/cycle2"/>
    <dgm:cxn modelId="{B4224A93-55D8-4135-B9DB-BCABBF56DB55}" type="presParOf" srcId="{85EB8ED5-2DF2-4201-B2DA-9B803C2C3D52}" destId="{6E9FF0D6-B071-4388-8B4B-8FC47B9A27EB}" srcOrd="0" destOrd="0" presId="urn:microsoft.com/office/officeart/2005/8/layout/cycle2"/>
    <dgm:cxn modelId="{E7BF2F43-EB2A-4EF1-AE74-1AF0C7021537}" type="presParOf" srcId="{E91BAE82-1529-42C5-A525-49E7759B334C}" destId="{3A30A01C-53A6-4D18-9A15-F753992BB840}" srcOrd="6" destOrd="0" presId="urn:microsoft.com/office/officeart/2005/8/layout/cycle2"/>
    <dgm:cxn modelId="{E667EDBB-A970-46C6-A9B0-4618AD08EBDE}" type="presParOf" srcId="{E91BAE82-1529-42C5-A525-49E7759B334C}" destId="{9AFAA787-8BA5-47A8-8F42-5ACD5EE200DF}" srcOrd="7" destOrd="0" presId="urn:microsoft.com/office/officeart/2005/8/layout/cycle2"/>
    <dgm:cxn modelId="{86866624-AB11-460C-88E7-8AFC2E1EB341}" type="presParOf" srcId="{9AFAA787-8BA5-47A8-8F42-5ACD5EE200DF}" destId="{CB14AA48-ECB9-42A2-98BD-DC19587B7CEE}" srcOrd="0" destOrd="0" presId="urn:microsoft.com/office/officeart/2005/8/layout/cycle2"/>
    <dgm:cxn modelId="{818534EE-8400-4AEB-BC18-6441C10C976F}" type="presParOf" srcId="{E91BAE82-1529-42C5-A525-49E7759B334C}" destId="{DBB89274-8372-46A4-95C9-B0DAF3C3E99D}" srcOrd="8" destOrd="0" presId="urn:microsoft.com/office/officeart/2005/8/layout/cycle2"/>
    <dgm:cxn modelId="{B0B2E597-EF48-4FC1-8519-D69504F27A3D}" type="presParOf" srcId="{E91BAE82-1529-42C5-A525-49E7759B334C}" destId="{D77EF750-5DB3-4E73-8136-34C2A5C5E0F3}" srcOrd="9" destOrd="0" presId="urn:microsoft.com/office/officeart/2005/8/layout/cycle2"/>
    <dgm:cxn modelId="{8F31FF1D-B061-4A7D-9FA1-1B42792F162A}" type="presParOf" srcId="{D77EF750-5DB3-4E73-8136-34C2A5C5E0F3}" destId="{590CFC1F-3669-46D7-AEFE-0CF0265F014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C467620-D683-4A01-B80E-67D4CD937359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42585A9D-5B4C-4640-80B7-93C36AC0558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Оборудованное место (зал, площадка)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0A2AD9-637E-4BAB-A547-18478A044905}" type="parTrans" cxnId="{1D4C9592-1E5A-4AD4-AF19-1F13EB471F5C}">
      <dgm:prSet/>
      <dgm:spPr/>
      <dgm:t>
        <a:bodyPr/>
        <a:lstStyle/>
        <a:p>
          <a:endParaRPr lang="ru-RU"/>
        </a:p>
      </dgm:t>
    </dgm:pt>
    <dgm:pt modelId="{C7E54882-A9F2-4577-B293-799577671BC1}" type="sibTrans" cxnId="{1D4C9592-1E5A-4AD4-AF19-1F13EB471F5C}">
      <dgm:prSet/>
      <dgm:spPr/>
      <dgm:t>
        <a:bodyPr/>
        <a:lstStyle/>
        <a:p>
          <a:endParaRPr lang="ru-RU"/>
        </a:p>
      </dgm:t>
    </dgm:pt>
    <dgm:pt modelId="{5952EF81-07B0-4DC8-981C-283DD90B2654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Спортивное оборудование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6A73BEC3-3275-4B72-99DA-4255D4EDF501}" type="parTrans" cxnId="{0BCFF191-738B-4F0D-9484-B0E2352486AD}">
      <dgm:prSet/>
      <dgm:spPr/>
      <dgm:t>
        <a:bodyPr/>
        <a:lstStyle/>
        <a:p>
          <a:endParaRPr lang="ru-RU"/>
        </a:p>
      </dgm:t>
    </dgm:pt>
    <dgm:pt modelId="{83EA23E4-74CA-4712-91AC-6964232D76E2}" type="sibTrans" cxnId="{0BCFF191-738B-4F0D-9484-B0E2352486AD}">
      <dgm:prSet/>
      <dgm:spPr/>
      <dgm:t>
        <a:bodyPr/>
        <a:lstStyle/>
        <a:p>
          <a:endParaRPr lang="ru-RU"/>
        </a:p>
      </dgm:t>
    </dgm:pt>
    <dgm:pt modelId="{C2DA538E-D223-42EE-BCE3-C1C9BDCC735A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Календарно-тематическое планирование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0516AF94-C3FA-416B-9568-415DDBCBB7D0}" type="parTrans" cxnId="{0B4C2CA6-6870-49AD-B98E-7FE63EABDE7D}">
      <dgm:prSet/>
      <dgm:spPr/>
      <dgm:t>
        <a:bodyPr/>
        <a:lstStyle/>
        <a:p>
          <a:endParaRPr lang="ru-RU"/>
        </a:p>
      </dgm:t>
    </dgm:pt>
    <dgm:pt modelId="{218902CF-5474-4708-B85E-299358DC9641}" type="sibTrans" cxnId="{0B4C2CA6-6870-49AD-B98E-7FE63EABDE7D}">
      <dgm:prSet/>
      <dgm:spPr/>
      <dgm:t>
        <a:bodyPr/>
        <a:lstStyle/>
        <a:p>
          <a:endParaRPr lang="ru-RU"/>
        </a:p>
      </dgm:t>
    </dgm:pt>
    <dgm:pt modelId="{31411A15-701F-40BB-AF6F-69D6FAE45AC1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Картотеки, дидактический материал, атрибуты для игр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616D7D18-540D-4604-854D-8FD4399B4F24}" type="parTrans" cxnId="{4A17C479-FE05-4E76-98BB-2C8B894665CE}">
      <dgm:prSet/>
      <dgm:spPr/>
      <dgm:t>
        <a:bodyPr/>
        <a:lstStyle/>
        <a:p>
          <a:endParaRPr lang="ru-RU"/>
        </a:p>
      </dgm:t>
    </dgm:pt>
    <dgm:pt modelId="{B622ED29-610A-4CD2-9822-B0F00C7CFB87}" type="sibTrans" cxnId="{4A17C479-FE05-4E76-98BB-2C8B894665CE}">
      <dgm:prSet/>
      <dgm:spPr/>
      <dgm:t>
        <a:bodyPr/>
        <a:lstStyle/>
        <a:p>
          <a:endParaRPr lang="ru-RU"/>
        </a:p>
      </dgm:t>
    </dgm:pt>
    <dgm:pt modelId="{A087438C-2FFF-4528-9F29-93BA33BAB9CD}" type="pres">
      <dgm:prSet presAssocID="{FC467620-D683-4A01-B80E-67D4CD937359}" presName="compositeShape" presStyleCnt="0">
        <dgm:presLayoutVars>
          <dgm:dir/>
          <dgm:resizeHandles/>
        </dgm:presLayoutVars>
      </dgm:prSet>
      <dgm:spPr/>
    </dgm:pt>
    <dgm:pt modelId="{E36B5F71-79DE-4091-AEE1-7E5EEEE195D5}" type="pres">
      <dgm:prSet presAssocID="{FC467620-D683-4A01-B80E-67D4CD937359}" presName="pyramid" presStyleLbl="node1" presStyleIdx="0" presStyleCnt="1"/>
      <dgm:spPr/>
      <dgm:t>
        <a:bodyPr/>
        <a:lstStyle/>
        <a:p>
          <a:endParaRPr lang="ru-RU"/>
        </a:p>
      </dgm:t>
    </dgm:pt>
    <dgm:pt modelId="{8BEDDE1D-3100-4B8E-831E-39394A89F716}" type="pres">
      <dgm:prSet presAssocID="{FC467620-D683-4A01-B80E-67D4CD937359}" presName="theList" presStyleCnt="0"/>
      <dgm:spPr/>
    </dgm:pt>
    <dgm:pt modelId="{A263BD8F-D504-4689-B324-F5133D60B046}" type="pres">
      <dgm:prSet presAssocID="{42585A9D-5B4C-4640-80B7-93C36AC05589}" presName="aNode" presStyleLbl="fgAcc1" presStyleIdx="0" presStyleCnt="4" custScaleY="192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AEB067-6EF8-44C8-A451-B1EC7026CD7F}" type="pres">
      <dgm:prSet presAssocID="{42585A9D-5B4C-4640-80B7-93C36AC05589}" presName="aSpace" presStyleCnt="0"/>
      <dgm:spPr/>
    </dgm:pt>
    <dgm:pt modelId="{241CFB9C-0A71-4CAB-B796-289E78806BD6}" type="pres">
      <dgm:prSet presAssocID="{5952EF81-07B0-4DC8-981C-283DD90B2654}" presName="aNode" presStyleLbl="fgAcc1" presStyleIdx="1" presStyleCnt="4" custScaleY="1846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8D118B-6ACE-46D4-8631-2C91E0B6823A}" type="pres">
      <dgm:prSet presAssocID="{5952EF81-07B0-4DC8-981C-283DD90B2654}" presName="aSpace" presStyleCnt="0"/>
      <dgm:spPr/>
    </dgm:pt>
    <dgm:pt modelId="{D4B82319-C2E6-4CD5-B48A-15D5C6353382}" type="pres">
      <dgm:prSet presAssocID="{31411A15-701F-40BB-AF6F-69D6FAE45AC1}" presName="aNode" presStyleLbl="fgAcc1" presStyleIdx="2" presStyleCnt="4" custScaleY="302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BE3477-4AE3-48CB-917C-18C66527ED90}" type="pres">
      <dgm:prSet presAssocID="{31411A15-701F-40BB-AF6F-69D6FAE45AC1}" presName="aSpace" presStyleCnt="0"/>
      <dgm:spPr/>
    </dgm:pt>
    <dgm:pt modelId="{D8134296-4E47-489A-B593-7F2BB89D3205}" type="pres">
      <dgm:prSet presAssocID="{C2DA538E-D223-42EE-BCE3-C1C9BDCC735A}" presName="aNode" presStyleLbl="fgAcc1" presStyleIdx="3" presStyleCnt="4" custScaleY="25114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B1F37C-95D5-40F4-899C-B63041D4D572}" type="pres">
      <dgm:prSet presAssocID="{C2DA538E-D223-42EE-BCE3-C1C9BDCC735A}" presName="aSpace" presStyleCnt="0"/>
      <dgm:spPr/>
    </dgm:pt>
  </dgm:ptLst>
  <dgm:cxnLst>
    <dgm:cxn modelId="{DDBBC5D8-8354-4AA5-B59C-3625A6D1DD17}" type="presOf" srcId="{FC467620-D683-4A01-B80E-67D4CD937359}" destId="{A087438C-2FFF-4528-9F29-93BA33BAB9CD}" srcOrd="0" destOrd="0" presId="urn:microsoft.com/office/officeart/2005/8/layout/pyramid2"/>
    <dgm:cxn modelId="{0B4C2CA6-6870-49AD-B98E-7FE63EABDE7D}" srcId="{FC467620-D683-4A01-B80E-67D4CD937359}" destId="{C2DA538E-D223-42EE-BCE3-C1C9BDCC735A}" srcOrd="3" destOrd="0" parTransId="{0516AF94-C3FA-416B-9568-415DDBCBB7D0}" sibTransId="{218902CF-5474-4708-B85E-299358DC9641}"/>
    <dgm:cxn modelId="{82498803-FAE7-46EA-92E7-ABECE6522E5A}" type="presOf" srcId="{42585A9D-5B4C-4640-80B7-93C36AC05589}" destId="{A263BD8F-D504-4689-B324-F5133D60B046}" srcOrd="0" destOrd="0" presId="urn:microsoft.com/office/officeart/2005/8/layout/pyramid2"/>
    <dgm:cxn modelId="{4A17C479-FE05-4E76-98BB-2C8B894665CE}" srcId="{FC467620-D683-4A01-B80E-67D4CD937359}" destId="{31411A15-701F-40BB-AF6F-69D6FAE45AC1}" srcOrd="2" destOrd="0" parTransId="{616D7D18-540D-4604-854D-8FD4399B4F24}" sibTransId="{B622ED29-610A-4CD2-9822-B0F00C7CFB87}"/>
    <dgm:cxn modelId="{0BCFF191-738B-4F0D-9484-B0E2352486AD}" srcId="{FC467620-D683-4A01-B80E-67D4CD937359}" destId="{5952EF81-07B0-4DC8-981C-283DD90B2654}" srcOrd="1" destOrd="0" parTransId="{6A73BEC3-3275-4B72-99DA-4255D4EDF501}" sibTransId="{83EA23E4-74CA-4712-91AC-6964232D76E2}"/>
    <dgm:cxn modelId="{C0735F81-D37D-4E83-8566-DC78F61DA21B}" type="presOf" srcId="{5952EF81-07B0-4DC8-981C-283DD90B2654}" destId="{241CFB9C-0A71-4CAB-B796-289E78806BD6}" srcOrd="0" destOrd="0" presId="urn:microsoft.com/office/officeart/2005/8/layout/pyramid2"/>
    <dgm:cxn modelId="{398E7E4C-29B9-4656-BADF-F54BFFAA3727}" type="presOf" srcId="{C2DA538E-D223-42EE-BCE3-C1C9BDCC735A}" destId="{D8134296-4E47-489A-B593-7F2BB89D3205}" srcOrd="0" destOrd="0" presId="urn:microsoft.com/office/officeart/2005/8/layout/pyramid2"/>
    <dgm:cxn modelId="{1D4C9592-1E5A-4AD4-AF19-1F13EB471F5C}" srcId="{FC467620-D683-4A01-B80E-67D4CD937359}" destId="{42585A9D-5B4C-4640-80B7-93C36AC05589}" srcOrd="0" destOrd="0" parTransId="{260A2AD9-637E-4BAB-A547-18478A044905}" sibTransId="{C7E54882-A9F2-4577-B293-799577671BC1}"/>
    <dgm:cxn modelId="{D3A4A890-AFDD-42D2-A33F-E0A7D2FC61F5}" type="presOf" srcId="{31411A15-701F-40BB-AF6F-69D6FAE45AC1}" destId="{D4B82319-C2E6-4CD5-B48A-15D5C6353382}" srcOrd="0" destOrd="0" presId="urn:microsoft.com/office/officeart/2005/8/layout/pyramid2"/>
    <dgm:cxn modelId="{884D8B16-C4A6-46D2-824D-5BF1E5783560}" type="presParOf" srcId="{A087438C-2FFF-4528-9F29-93BA33BAB9CD}" destId="{E36B5F71-79DE-4091-AEE1-7E5EEEE195D5}" srcOrd="0" destOrd="0" presId="urn:microsoft.com/office/officeart/2005/8/layout/pyramid2"/>
    <dgm:cxn modelId="{143C9A43-1C75-47AB-8C86-CB59C84DD0C6}" type="presParOf" srcId="{A087438C-2FFF-4528-9F29-93BA33BAB9CD}" destId="{8BEDDE1D-3100-4B8E-831E-39394A89F716}" srcOrd="1" destOrd="0" presId="urn:microsoft.com/office/officeart/2005/8/layout/pyramid2"/>
    <dgm:cxn modelId="{AB7C7582-3BBB-4007-84EE-9231D1830708}" type="presParOf" srcId="{8BEDDE1D-3100-4B8E-831E-39394A89F716}" destId="{A263BD8F-D504-4689-B324-F5133D60B046}" srcOrd="0" destOrd="0" presId="urn:microsoft.com/office/officeart/2005/8/layout/pyramid2"/>
    <dgm:cxn modelId="{025596EB-0CC9-433E-9114-4AF637BEA211}" type="presParOf" srcId="{8BEDDE1D-3100-4B8E-831E-39394A89F716}" destId="{15AEB067-6EF8-44C8-A451-B1EC7026CD7F}" srcOrd="1" destOrd="0" presId="urn:microsoft.com/office/officeart/2005/8/layout/pyramid2"/>
    <dgm:cxn modelId="{FFF9445C-EB48-4142-BADB-F3954FB18596}" type="presParOf" srcId="{8BEDDE1D-3100-4B8E-831E-39394A89F716}" destId="{241CFB9C-0A71-4CAB-B796-289E78806BD6}" srcOrd="2" destOrd="0" presId="urn:microsoft.com/office/officeart/2005/8/layout/pyramid2"/>
    <dgm:cxn modelId="{70BAA9EC-2D3C-4856-95C4-B1BCAF4B0ED2}" type="presParOf" srcId="{8BEDDE1D-3100-4B8E-831E-39394A89F716}" destId="{F08D118B-6ACE-46D4-8631-2C91E0B6823A}" srcOrd="3" destOrd="0" presId="urn:microsoft.com/office/officeart/2005/8/layout/pyramid2"/>
    <dgm:cxn modelId="{3B90B2B2-6E48-49CA-A96C-E516B6B3B660}" type="presParOf" srcId="{8BEDDE1D-3100-4B8E-831E-39394A89F716}" destId="{D4B82319-C2E6-4CD5-B48A-15D5C6353382}" srcOrd="4" destOrd="0" presId="urn:microsoft.com/office/officeart/2005/8/layout/pyramid2"/>
    <dgm:cxn modelId="{3E97E095-4090-4CB9-92FE-1ACCE8DC1C4D}" type="presParOf" srcId="{8BEDDE1D-3100-4B8E-831E-39394A89F716}" destId="{8FBE3477-4AE3-48CB-917C-18C66527ED90}" srcOrd="5" destOrd="0" presId="urn:microsoft.com/office/officeart/2005/8/layout/pyramid2"/>
    <dgm:cxn modelId="{36C5B3A2-19AC-4AC4-99DB-F9FA8C03D06E}" type="presParOf" srcId="{8BEDDE1D-3100-4B8E-831E-39394A89F716}" destId="{D8134296-4E47-489A-B593-7F2BB89D3205}" srcOrd="6" destOrd="0" presId="urn:microsoft.com/office/officeart/2005/8/layout/pyramid2"/>
    <dgm:cxn modelId="{1A2297D3-BC36-42BE-B053-2C966BC2D035}" type="presParOf" srcId="{8BEDDE1D-3100-4B8E-831E-39394A89F716}" destId="{6FB1F37C-95D5-40F4-899C-B63041D4D572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467620-D683-4A01-B80E-67D4CD937359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</dgm:pt>
    <dgm:pt modelId="{42585A9D-5B4C-4640-80B7-93C36AC0558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Оборудованная площадка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0A2AD9-637E-4BAB-A547-18478A044905}" type="parTrans" cxnId="{1D4C9592-1E5A-4AD4-AF19-1F13EB471F5C}">
      <dgm:prSet/>
      <dgm:spPr/>
      <dgm:t>
        <a:bodyPr/>
        <a:lstStyle/>
        <a:p>
          <a:endParaRPr lang="ru-RU"/>
        </a:p>
      </dgm:t>
    </dgm:pt>
    <dgm:pt modelId="{C7E54882-A9F2-4577-B293-799577671BC1}" type="sibTrans" cxnId="{1D4C9592-1E5A-4AD4-AF19-1F13EB471F5C}">
      <dgm:prSet/>
      <dgm:spPr/>
      <dgm:t>
        <a:bodyPr/>
        <a:lstStyle/>
        <a:p>
          <a:endParaRPr lang="ru-RU"/>
        </a:p>
      </dgm:t>
    </dgm:pt>
    <dgm:pt modelId="{5952EF81-07B0-4DC8-981C-283DD90B2654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Малые  формы на участках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6A73BEC3-3275-4B72-99DA-4255D4EDF501}" type="parTrans" cxnId="{0BCFF191-738B-4F0D-9484-B0E2352486AD}">
      <dgm:prSet/>
      <dgm:spPr/>
      <dgm:t>
        <a:bodyPr/>
        <a:lstStyle/>
        <a:p>
          <a:endParaRPr lang="ru-RU"/>
        </a:p>
      </dgm:t>
    </dgm:pt>
    <dgm:pt modelId="{83EA23E4-74CA-4712-91AC-6964232D76E2}" type="sibTrans" cxnId="{0BCFF191-738B-4F0D-9484-B0E2352486AD}">
      <dgm:prSet/>
      <dgm:spPr/>
      <dgm:t>
        <a:bodyPr/>
        <a:lstStyle/>
        <a:p>
          <a:endParaRPr lang="ru-RU"/>
        </a:p>
      </dgm:t>
    </dgm:pt>
    <dgm:pt modelId="{C2DA538E-D223-42EE-BCE3-C1C9BDCC735A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Спортивный инвентарь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0516AF94-C3FA-416B-9568-415DDBCBB7D0}" type="parTrans" cxnId="{0B4C2CA6-6870-49AD-B98E-7FE63EABDE7D}">
      <dgm:prSet/>
      <dgm:spPr/>
      <dgm:t>
        <a:bodyPr/>
        <a:lstStyle/>
        <a:p>
          <a:endParaRPr lang="ru-RU"/>
        </a:p>
      </dgm:t>
    </dgm:pt>
    <dgm:pt modelId="{218902CF-5474-4708-B85E-299358DC9641}" type="sibTrans" cxnId="{0B4C2CA6-6870-49AD-B98E-7FE63EABDE7D}">
      <dgm:prSet/>
      <dgm:spPr/>
      <dgm:t>
        <a:bodyPr/>
        <a:lstStyle/>
        <a:p>
          <a:endParaRPr lang="ru-RU"/>
        </a:p>
      </dgm:t>
    </dgm:pt>
    <dgm:pt modelId="{31411A15-701F-40BB-AF6F-69D6FAE45AC1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Выносной материал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616D7D18-540D-4604-854D-8FD4399B4F24}" type="parTrans" cxnId="{4A17C479-FE05-4E76-98BB-2C8B894665CE}">
      <dgm:prSet/>
      <dgm:spPr/>
      <dgm:t>
        <a:bodyPr/>
        <a:lstStyle/>
        <a:p>
          <a:endParaRPr lang="ru-RU"/>
        </a:p>
      </dgm:t>
    </dgm:pt>
    <dgm:pt modelId="{B622ED29-610A-4CD2-9822-B0F00C7CFB87}" type="sibTrans" cxnId="{4A17C479-FE05-4E76-98BB-2C8B894665CE}">
      <dgm:prSet/>
      <dgm:spPr/>
      <dgm:t>
        <a:bodyPr/>
        <a:lstStyle/>
        <a:p>
          <a:endParaRPr lang="ru-RU"/>
        </a:p>
      </dgm:t>
    </dgm:pt>
    <dgm:pt modelId="{65F87306-070B-41F0-A6B3-AB20A749FC80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Календарно-тематическое планирование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B6F78FE6-7BA4-4D8E-BA85-CBC2F827AEB0}" type="parTrans" cxnId="{42F81491-6EB4-4C3B-961D-34DFAF52981D}">
      <dgm:prSet/>
      <dgm:spPr/>
      <dgm:t>
        <a:bodyPr/>
        <a:lstStyle/>
        <a:p>
          <a:endParaRPr lang="ru-RU"/>
        </a:p>
      </dgm:t>
    </dgm:pt>
    <dgm:pt modelId="{8733F03D-C015-462A-8028-379C2B5D73A1}" type="sibTrans" cxnId="{42F81491-6EB4-4C3B-961D-34DFAF52981D}">
      <dgm:prSet/>
      <dgm:spPr/>
      <dgm:t>
        <a:bodyPr/>
        <a:lstStyle/>
        <a:p>
          <a:endParaRPr lang="ru-RU"/>
        </a:p>
      </dgm:t>
    </dgm:pt>
    <dgm:pt modelId="{A087438C-2FFF-4528-9F29-93BA33BAB9CD}" type="pres">
      <dgm:prSet presAssocID="{FC467620-D683-4A01-B80E-67D4CD937359}" presName="compositeShape" presStyleCnt="0">
        <dgm:presLayoutVars>
          <dgm:dir/>
          <dgm:resizeHandles/>
        </dgm:presLayoutVars>
      </dgm:prSet>
      <dgm:spPr/>
    </dgm:pt>
    <dgm:pt modelId="{E36B5F71-79DE-4091-AEE1-7E5EEEE195D5}" type="pres">
      <dgm:prSet presAssocID="{FC467620-D683-4A01-B80E-67D4CD937359}" presName="pyramid" presStyleLbl="node1" presStyleIdx="0" presStyleCnt="1"/>
      <dgm:spPr/>
      <dgm:t>
        <a:bodyPr/>
        <a:lstStyle/>
        <a:p>
          <a:endParaRPr lang="ru-RU"/>
        </a:p>
      </dgm:t>
    </dgm:pt>
    <dgm:pt modelId="{8BEDDE1D-3100-4B8E-831E-39394A89F716}" type="pres">
      <dgm:prSet presAssocID="{FC467620-D683-4A01-B80E-67D4CD937359}" presName="theList" presStyleCnt="0"/>
      <dgm:spPr/>
    </dgm:pt>
    <dgm:pt modelId="{A263BD8F-D504-4689-B324-F5133D60B046}" type="pres">
      <dgm:prSet presAssocID="{42585A9D-5B4C-4640-80B7-93C36AC05589}" presName="aNode" presStyleLbl="fgAcc1" presStyleIdx="0" presStyleCnt="5" custScaleY="991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AEB067-6EF8-44C8-A451-B1EC7026CD7F}" type="pres">
      <dgm:prSet presAssocID="{42585A9D-5B4C-4640-80B7-93C36AC05589}" presName="aSpace" presStyleCnt="0"/>
      <dgm:spPr/>
    </dgm:pt>
    <dgm:pt modelId="{241CFB9C-0A71-4CAB-B796-289E78806BD6}" type="pres">
      <dgm:prSet presAssocID="{5952EF81-07B0-4DC8-981C-283DD90B2654}" presName="aNode" presStyleLbl="fgAcc1" presStyleIdx="1" presStyleCnt="5" custScaleY="1055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8D118B-6ACE-46D4-8631-2C91E0B6823A}" type="pres">
      <dgm:prSet presAssocID="{5952EF81-07B0-4DC8-981C-283DD90B2654}" presName="aSpace" presStyleCnt="0"/>
      <dgm:spPr/>
    </dgm:pt>
    <dgm:pt modelId="{D4B82319-C2E6-4CD5-B48A-15D5C6353382}" type="pres">
      <dgm:prSet presAssocID="{31411A15-701F-40BB-AF6F-69D6FAE45AC1}" presName="aNode" presStyleLbl="fgAcc1" presStyleIdx="2" presStyleCnt="5" custScaleY="854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BE3477-4AE3-48CB-917C-18C66527ED90}" type="pres">
      <dgm:prSet presAssocID="{31411A15-701F-40BB-AF6F-69D6FAE45AC1}" presName="aSpace" presStyleCnt="0"/>
      <dgm:spPr/>
    </dgm:pt>
    <dgm:pt modelId="{D8134296-4E47-489A-B593-7F2BB89D3205}" type="pres">
      <dgm:prSet presAssocID="{C2DA538E-D223-42EE-BCE3-C1C9BDCC735A}" presName="aNode" presStyleLbl="fg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B1F37C-95D5-40F4-899C-B63041D4D572}" type="pres">
      <dgm:prSet presAssocID="{C2DA538E-D223-42EE-BCE3-C1C9BDCC735A}" presName="aSpace" presStyleCnt="0"/>
      <dgm:spPr/>
    </dgm:pt>
    <dgm:pt modelId="{C77B4551-847E-44F0-AAE8-D7A2B1E0B27D}" type="pres">
      <dgm:prSet presAssocID="{65F87306-070B-41F0-A6B3-AB20A749FC80}" presName="aNode" presStyleLbl="fgAcc1" presStyleIdx="4" presStyleCnt="5" custScaleY="1431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D3F6DFB-2C12-426C-A9D3-798A370D49C5}" type="pres">
      <dgm:prSet presAssocID="{65F87306-070B-41F0-A6B3-AB20A749FC80}" presName="aSpace" presStyleCnt="0"/>
      <dgm:spPr/>
    </dgm:pt>
  </dgm:ptLst>
  <dgm:cxnLst>
    <dgm:cxn modelId="{4A17C479-FE05-4E76-98BB-2C8B894665CE}" srcId="{FC467620-D683-4A01-B80E-67D4CD937359}" destId="{31411A15-701F-40BB-AF6F-69D6FAE45AC1}" srcOrd="2" destOrd="0" parTransId="{616D7D18-540D-4604-854D-8FD4399B4F24}" sibTransId="{B622ED29-610A-4CD2-9822-B0F00C7CFB87}"/>
    <dgm:cxn modelId="{AD30D6A2-546D-46CB-AF33-F37E24077D0C}" type="presOf" srcId="{5952EF81-07B0-4DC8-981C-283DD90B2654}" destId="{241CFB9C-0A71-4CAB-B796-289E78806BD6}" srcOrd="0" destOrd="0" presId="urn:microsoft.com/office/officeart/2005/8/layout/pyramid2"/>
    <dgm:cxn modelId="{1D4C9592-1E5A-4AD4-AF19-1F13EB471F5C}" srcId="{FC467620-D683-4A01-B80E-67D4CD937359}" destId="{42585A9D-5B4C-4640-80B7-93C36AC05589}" srcOrd="0" destOrd="0" parTransId="{260A2AD9-637E-4BAB-A547-18478A044905}" sibTransId="{C7E54882-A9F2-4577-B293-799577671BC1}"/>
    <dgm:cxn modelId="{42F81491-6EB4-4C3B-961D-34DFAF52981D}" srcId="{FC467620-D683-4A01-B80E-67D4CD937359}" destId="{65F87306-070B-41F0-A6B3-AB20A749FC80}" srcOrd="4" destOrd="0" parTransId="{B6F78FE6-7BA4-4D8E-BA85-CBC2F827AEB0}" sibTransId="{8733F03D-C015-462A-8028-379C2B5D73A1}"/>
    <dgm:cxn modelId="{0BCFF191-738B-4F0D-9484-B0E2352486AD}" srcId="{FC467620-D683-4A01-B80E-67D4CD937359}" destId="{5952EF81-07B0-4DC8-981C-283DD90B2654}" srcOrd="1" destOrd="0" parTransId="{6A73BEC3-3275-4B72-99DA-4255D4EDF501}" sibTransId="{83EA23E4-74CA-4712-91AC-6964232D76E2}"/>
    <dgm:cxn modelId="{FDE94908-FE16-4279-8338-E4D9462E41AB}" type="presOf" srcId="{31411A15-701F-40BB-AF6F-69D6FAE45AC1}" destId="{D4B82319-C2E6-4CD5-B48A-15D5C6353382}" srcOrd="0" destOrd="0" presId="urn:microsoft.com/office/officeart/2005/8/layout/pyramid2"/>
    <dgm:cxn modelId="{011283B1-0DC1-42D7-953A-23256A85BF2B}" type="presOf" srcId="{42585A9D-5B4C-4640-80B7-93C36AC05589}" destId="{A263BD8F-D504-4689-B324-F5133D60B046}" srcOrd="0" destOrd="0" presId="urn:microsoft.com/office/officeart/2005/8/layout/pyramid2"/>
    <dgm:cxn modelId="{968FC40F-5EBF-4DA7-B148-27609FB79A6C}" type="presOf" srcId="{C2DA538E-D223-42EE-BCE3-C1C9BDCC735A}" destId="{D8134296-4E47-489A-B593-7F2BB89D3205}" srcOrd="0" destOrd="0" presId="urn:microsoft.com/office/officeart/2005/8/layout/pyramid2"/>
    <dgm:cxn modelId="{0B4C2CA6-6870-49AD-B98E-7FE63EABDE7D}" srcId="{FC467620-D683-4A01-B80E-67D4CD937359}" destId="{C2DA538E-D223-42EE-BCE3-C1C9BDCC735A}" srcOrd="3" destOrd="0" parTransId="{0516AF94-C3FA-416B-9568-415DDBCBB7D0}" sibTransId="{218902CF-5474-4708-B85E-299358DC9641}"/>
    <dgm:cxn modelId="{D25A7E69-82AF-44FE-B2E2-DC53E075BDC6}" type="presOf" srcId="{FC467620-D683-4A01-B80E-67D4CD937359}" destId="{A087438C-2FFF-4528-9F29-93BA33BAB9CD}" srcOrd="0" destOrd="0" presId="urn:microsoft.com/office/officeart/2005/8/layout/pyramid2"/>
    <dgm:cxn modelId="{40773AE9-FA54-4F28-804E-1E027F310193}" type="presOf" srcId="{65F87306-070B-41F0-A6B3-AB20A749FC80}" destId="{C77B4551-847E-44F0-AAE8-D7A2B1E0B27D}" srcOrd="0" destOrd="0" presId="urn:microsoft.com/office/officeart/2005/8/layout/pyramid2"/>
    <dgm:cxn modelId="{F08747E3-62E7-4FA6-A024-C1A5D108C420}" type="presParOf" srcId="{A087438C-2FFF-4528-9F29-93BA33BAB9CD}" destId="{E36B5F71-79DE-4091-AEE1-7E5EEEE195D5}" srcOrd="0" destOrd="0" presId="urn:microsoft.com/office/officeart/2005/8/layout/pyramid2"/>
    <dgm:cxn modelId="{A2C8CD3E-4B15-4FF0-82D2-26D53968E98C}" type="presParOf" srcId="{A087438C-2FFF-4528-9F29-93BA33BAB9CD}" destId="{8BEDDE1D-3100-4B8E-831E-39394A89F716}" srcOrd="1" destOrd="0" presId="urn:microsoft.com/office/officeart/2005/8/layout/pyramid2"/>
    <dgm:cxn modelId="{9C78BB52-CA18-408C-88EB-18E1F237B123}" type="presParOf" srcId="{8BEDDE1D-3100-4B8E-831E-39394A89F716}" destId="{A263BD8F-D504-4689-B324-F5133D60B046}" srcOrd="0" destOrd="0" presId="urn:microsoft.com/office/officeart/2005/8/layout/pyramid2"/>
    <dgm:cxn modelId="{87646C07-5FC7-436C-9F2D-331709BF17FE}" type="presParOf" srcId="{8BEDDE1D-3100-4B8E-831E-39394A89F716}" destId="{15AEB067-6EF8-44C8-A451-B1EC7026CD7F}" srcOrd="1" destOrd="0" presId="urn:microsoft.com/office/officeart/2005/8/layout/pyramid2"/>
    <dgm:cxn modelId="{3E13B5B5-1C88-4767-AE0F-60B0E0EC1339}" type="presParOf" srcId="{8BEDDE1D-3100-4B8E-831E-39394A89F716}" destId="{241CFB9C-0A71-4CAB-B796-289E78806BD6}" srcOrd="2" destOrd="0" presId="urn:microsoft.com/office/officeart/2005/8/layout/pyramid2"/>
    <dgm:cxn modelId="{FF3481A2-9C0C-4599-B052-E388E38B5E2B}" type="presParOf" srcId="{8BEDDE1D-3100-4B8E-831E-39394A89F716}" destId="{F08D118B-6ACE-46D4-8631-2C91E0B6823A}" srcOrd="3" destOrd="0" presId="urn:microsoft.com/office/officeart/2005/8/layout/pyramid2"/>
    <dgm:cxn modelId="{B067B04C-E738-4C12-B275-7F2F35779BE0}" type="presParOf" srcId="{8BEDDE1D-3100-4B8E-831E-39394A89F716}" destId="{D4B82319-C2E6-4CD5-B48A-15D5C6353382}" srcOrd="4" destOrd="0" presId="urn:microsoft.com/office/officeart/2005/8/layout/pyramid2"/>
    <dgm:cxn modelId="{70C9A60E-D476-4CBD-A0EE-3F489130CE96}" type="presParOf" srcId="{8BEDDE1D-3100-4B8E-831E-39394A89F716}" destId="{8FBE3477-4AE3-48CB-917C-18C66527ED90}" srcOrd="5" destOrd="0" presId="urn:microsoft.com/office/officeart/2005/8/layout/pyramid2"/>
    <dgm:cxn modelId="{F36B2D87-AB08-437A-A11C-A5A8EB20C67B}" type="presParOf" srcId="{8BEDDE1D-3100-4B8E-831E-39394A89F716}" destId="{D8134296-4E47-489A-B593-7F2BB89D3205}" srcOrd="6" destOrd="0" presId="urn:microsoft.com/office/officeart/2005/8/layout/pyramid2"/>
    <dgm:cxn modelId="{18A9FB42-4416-4C7E-ACB6-ED9D0B443E5A}" type="presParOf" srcId="{8BEDDE1D-3100-4B8E-831E-39394A89F716}" destId="{6FB1F37C-95D5-40F4-899C-B63041D4D572}" srcOrd="7" destOrd="0" presId="urn:microsoft.com/office/officeart/2005/8/layout/pyramid2"/>
    <dgm:cxn modelId="{D24F058E-2D0B-4EEE-8A0A-440A6D7E082F}" type="presParOf" srcId="{8BEDDE1D-3100-4B8E-831E-39394A89F716}" destId="{C77B4551-847E-44F0-AAE8-D7A2B1E0B27D}" srcOrd="8" destOrd="0" presId="urn:microsoft.com/office/officeart/2005/8/layout/pyramid2"/>
    <dgm:cxn modelId="{AE25FB22-AAB0-4CE3-808D-53795364CA60}" type="presParOf" srcId="{8BEDDE1D-3100-4B8E-831E-39394A89F716}" destId="{FD3F6DFB-2C12-426C-A9D3-798A370D49C5}" srcOrd="9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467620-D683-4A01-B80E-67D4CD937359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2585A9D-5B4C-4640-80B7-93C36AC05589}">
      <dgm:prSet phldrT="[Текст]" custT="1"/>
      <dgm:spPr/>
      <dgm:t>
        <a:bodyPr/>
        <a:lstStyle/>
        <a:p>
          <a:r>
            <a: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Оборудованное место</a:t>
          </a:r>
          <a:endParaRPr lang="ru-RU" sz="24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60A2AD9-637E-4BAB-A547-18478A044905}" type="parTrans" cxnId="{1D4C9592-1E5A-4AD4-AF19-1F13EB471F5C}">
      <dgm:prSet/>
      <dgm:spPr/>
      <dgm:t>
        <a:bodyPr/>
        <a:lstStyle/>
        <a:p>
          <a:endParaRPr lang="ru-RU"/>
        </a:p>
      </dgm:t>
    </dgm:pt>
    <dgm:pt modelId="{C7E54882-A9F2-4577-B293-799577671BC1}" type="sibTrans" cxnId="{1D4C9592-1E5A-4AD4-AF19-1F13EB471F5C}">
      <dgm:prSet/>
      <dgm:spPr/>
      <dgm:t>
        <a:bodyPr/>
        <a:lstStyle/>
        <a:p>
          <a:endParaRPr lang="ru-RU"/>
        </a:p>
      </dgm:t>
    </dgm:pt>
    <dgm:pt modelId="{5952EF81-07B0-4DC8-981C-283DD90B2654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Спортивное инвентарь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6A73BEC3-3275-4B72-99DA-4255D4EDF501}" type="parTrans" cxnId="{0BCFF191-738B-4F0D-9484-B0E2352486AD}">
      <dgm:prSet/>
      <dgm:spPr/>
      <dgm:t>
        <a:bodyPr/>
        <a:lstStyle/>
        <a:p>
          <a:endParaRPr lang="ru-RU"/>
        </a:p>
      </dgm:t>
    </dgm:pt>
    <dgm:pt modelId="{83EA23E4-74CA-4712-91AC-6964232D76E2}" type="sibTrans" cxnId="{0BCFF191-738B-4F0D-9484-B0E2352486AD}">
      <dgm:prSet/>
      <dgm:spPr/>
      <dgm:t>
        <a:bodyPr/>
        <a:lstStyle/>
        <a:p>
          <a:endParaRPr lang="ru-RU"/>
        </a:p>
      </dgm:t>
    </dgm:pt>
    <dgm:pt modelId="{31411A15-701F-40BB-AF6F-69D6FAE45AC1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Картотеки, дидактический материал, атрибуты для игр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616D7D18-540D-4604-854D-8FD4399B4F24}" type="parTrans" cxnId="{4A17C479-FE05-4E76-98BB-2C8B894665CE}">
      <dgm:prSet/>
      <dgm:spPr/>
      <dgm:t>
        <a:bodyPr/>
        <a:lstStyle/>
        <a:p>
          <a:endParaRPr lang="ru-RU"/>
        </a:p>
      </dgm:t>
    </dgm:pt>
    <dgm:pt modelId="{B622ED29-610A-4CD2-9822-B0F00C7CFB87}" type="sibTrans" cxnId="{4A17C479-FE05-4E76-98BB-2C8B894665CE}">
      <dgm:prSet/>
      <dgm:spPr/>
      <dgm:t>
        <a:bodyPr/>
        <a:lstStyle/>
        <a:p>
          <a:endParaRPr lang="ru-RU"/>
        </a:p>
      </dgm:t>
    </dgm:pt>
    <dgm:pt modelId="{E14AAA3B-9385-4E65-AE77-45A822572E7D}">
      <dgm:prSet phldrT="[Текст]" custT="1"/>
      <dgm:spPr/>
      <dgm:t>
        <a:bodyPr/>
        <a:lstStyle/>
        <a:p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Настольные спортивные игры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BB8A847-CDA5-482C-943A-79239F03E19A}" type="parTrans" cxnId="{DFE8B77A-8048-4615-A13A-186C0FAF3A08}">
      <dgm:prSet/>
      <dgm:spPr/>
      <dgm:t>
        <a:bodyPr/>
        <a:lstStyle/>
        <a:p>
          <a:endParaRPr lang="ru-RU"/>
        </a:p>
      </dgm:t>
    </dgm:pt>
    <dgm:pt modelId="{3A51DCEF-913F-48D1-8D80-3C864D249CF2}" type="sibTrans" cxnId="{DFE8B77A-8048-4615-A13A-186C0FAF3A08}">
      <dgm:prSet/>
      <dgm:spPr/>
      <dgm:t>
        <a:bodyPr/>
        <a:lstStyle/>
        <a:p>
          <a:endParaRPr lang="ru-RU"/>
        </a:p>
      </dgm:t>
    </dgm:pt>
    <dgm:pt modelId="{A087438C-2FFF-4528-9F29-93BA33BAB9CD}" type="pres">
      <dgm:prSet presAssocID="{FC467620-D683-4A01-B80E-67D4CD937359}" presName="compositeShape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E36B5F71-79DE-4091-AEE1-7E5EEEE195D5}" type="pres">
      <dgm:prSet presAssocID="{FC467620-D683-4A01-B80E-67D4CD937359}" presName="pyramid" presStyleLbl="node1" presStyleIdx="0" presStyleCnt="1"/>
      <dgm:spPr/>
      <dgm:t>
        <a:bodyPr/>
        <a:lstStyle/>
        <a:p>
          <a:endParaRPr lang="ru-RU"/>
        </a:p>
      </dgm:t>
    </dgm:pt>
    <dgm:pt modelId="{8BEDDE1D-3100-4B8E-831E-39394A89F716}" type="pres">
      <dgm:prSet presAssocID="{FC467620-D683-4A01-B80E-67D4CD937359}" presName="theList" presStyleCnt="0"/>
      <dgm:spPr/>
    </dgm:pt>
    <dgm:pt modelId="{A263BD8F-D504-4689-B324-F5133D60B046}" type="pres">
      <dgm:prSet presAssocID="{42585A9D-5B4C-4640-80B7-93C36AC05589}" presName="aNode" presStyleLbl="fgAcc1" presStyleIdx="0" presStyleCnt="4" custScaleY="1925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AEB067-6EF8-44C8-A451-B1EC7026CD7F}" type="pres">
      <dgm:prSet presAssocID="{42585A9D-5B4C-4640-80B7-93C36AC05589}" presName="aSpace" presStyleCnt="0"/>
      <dgm:spPr/>
    </dgm:pt>
    <dgm:pt modelId="{241CFB9C-0A71-4CAB-B796-289E78806BD6}" type="pres">
      <dgm:prSet presAssocID="{5952EF81-07B0-4DC8-981C-283DD90B2654}" presName="aNode" presStyleLbl="fgAcc1" presStyleIdx="1" presStyleCnt="4" custScaleY="1464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8D118B-6ACE-46D4-8631-2C91E0B6823A}" type="pres">
      <dgm:prSet presAssocID="{5952EF81-07B0-4DC8-981C-283DD90B2654}" presName="aSpace" presStyleCnt="0"/>
      <dgm:spPr/>
    </dgm:pt>
    <dgm:pt modelId="{AF1ACA80-5FB3-4EB1-B647-239A7F776166}" type="pres">
      <dgm:prSet presAssocID="{E14AAA3B-9385-4E65-AE77-45A822572E7D}" presName="aNode" presStyleLbl="fgAcc1" presStyleIdx="2" presStyleCnt="4" custScaleY="17757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9B8F03-2954-45F2-97D2-42515AF0323B}" type="pres">
      <dgm:prSet presAssocID="{E14AAA3B-9385-4E65-AE77-45A822572E7D}" presName="aSpace" presStyleCnt="0"/>
      <dgm:spPr/>
    </dgm:pt>
    <dgm:pt modelId="{D4B82319-C2E6-4CD5-B48A-15D5C6353382}" type="pres">
      <dgm:prSet presAssocID="{31411A15-701F-40BB-AF6F-69D6FAE45AC1}" presName="aNode" presStyleLbl="fgAcc1" presStyleIdx="3" presStyleCnt="4" custScaleY="3029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BE3477-4AE3-48CB-917C-18C66527ED90}" type="pres">
      <dgm:prSet presAssocID="{31411A15-701F-40BB-AF6F-69D6FAE45AC1}" presName="aSpace" presStyleCnt="0"/>
      <dgm:spPr/>
    </dgm:pt>
  </dgm:ptLst>
  <dgm:cxnLst>
    <dgm:cxn modelId="{4A17C479-FE05-4E76-98BB-2C8B894665CE}" srcId="{FC467620-D683-4A01-B80E-67D4CD937359}" destId="{31411A15-701F-40BB-AF6F-69D6FAE45AC1}" srcOrd="3" destOrd="0" parTransId="{616D7D18-540D-4604-854D-8FD4399B4F24}" sibTransId="{B622ED29-610A-4CD2-9822-B0F00C7CFB87}"/>
    <dgm:cxn modelId="{1D4C9592-1E5A-4AD4-AF19-1F13EB471F5C}" srcId="{FC467620-D683-4A01-B80E-67D4CD937359}" destId="{42585A9D-5B4C-4640-80B7-93C36AC05589}" srcOrd="0" destOrd="0" parTransId="{260A2AD9-637E-4BAB-A547-18478A044905}" sibTransId="{C7E54882-A9F2-4577-B293-799577671BC1}"/>
    <dgm:cxn modelId="{4614EEE8-7259-4596-AA6D-7F20922EAFCA}" type="presOf" srcId="{FC467620-D683-4A01-B80E-67D4CD937359}" destId="{A087438C-2FFF-4528-9F29-93BA33BAB9CD}" srcOrd="0" destOrd="0" presId="urn:microsoft.com/office/officeart/2005/8/layout/pyramid2"/>
    <dgm:cxn modelId="{0BCFF191-738B-4F0D-9484-B0E2352486AD}" srcId="{FC467620-D683-4A01-B80E-67D4CD937359}" destId="{5952EF81-07B0-4DC8-981C-283DD90B2654}" srcOrd="1" destOrd="0" parTransId="{6A73BEC3-3275-4B72-99DA-4255D4EDF501}" sibTransId="{83EA23E4-74CA-4712-91AC-6964232D76E2}"/>
    <dgm:cxn modelId="{52B928E3-881F-451A-B943-3AAD63EACDFC}" type="presOf" srcId="{31411A15-701F-40BB-AF6F-69D6FAE45AC1}" destId="{D4B82319-C2E6-4CD5-B48A-15D5C6353382}" srcOrd="0" destOrd="0" presId="urn:microsoft.com/office/officeart/2005/8/layout/pyramid2"/>
    <dgm:cxn modelId="{DFE8B77A-8048-4615-A13A-186C0FAF3A08}" srcId="{FC467620-D683-4A01-B80E-67D4CD937359}" destId="{E14AAA3B-9385-4E65-AE77-45A822572E7D}" srcOrd="2" destOrd="0" parTransId="{CBB8A847-CDA5-482C-943A-79239F03E19A}" sibTransId="{3A51DCEF-913F-48D1-8D80-3C864D249CF2}"/>
    <dgm:cxn modelId="{574C4DDE-9577-4DB0-AB43-9D972C161FF3}" type="presOf" srcId="{5952EF81-07B0-4DC8-981C-283DD90B2654}" destId="{241CFB9C-0A71-4CAB-B796-289E78806BD6}" srcOrd="0" destOrd="0" presId="urn:microsoft.com/office/officeart/2005/8/layout/pyramid2"/>
    <dgm:cxn modelId="{CEF02D9F-2A7D-4650-B82C-B0BE51C12D2C}" type="presOf" srcId="{42585A9D-5B4C-4640-80B7-93C36AC05589}" destId="{A263BD8F-D504-4689-B324-F5133D60B046}" srcOrd="0" destOrd="0" presId="urn:microsoft.com/office/officeart/2005/8/layout/pyramid2"/>
    <dgm:cxn modelId="{36876DBF-3B44-4448-8918-341EC26ABADA}" type="presOf" srcId="{E14AAA3B-9385-4E65-AE77-45A822572E7D}" destId="{AF1ACA80-5FB3-4EB1-B647-239A7F776166}" srcOrd="0" destOrd="0" presId="urn:microsoft.com/office/officeart/2005/8/layout/pyramid2"/>
    <dgm:cxn modelId="{9C6EC0FF-D83F-4B26-AE6E-6ECE156F32A8}" type="presParOf" srcId="{A087438C-2FFF-4528-9F29-93BA33BAB9CD}" destId="{E36B5F71-79DE-4091-AEE1-7E5EEEE195D5}" srcOrd="0" destOrd="0" presId="urn:microsoft.com/office/officeart/2005/8/layout/pyramid2"/>
    <dgm:cxn modelId="{99DA74D6-5361-4119-8718-A629F6F023FB}" type="presParOf" srcId="{A087438C-2FFF-4528-9F29-93BA33BAB9CD}" destId="{8BEDDE1D-3100-4B8E-831E-39394A89F716}" srcOrd="1" destOrd="0" presId="urn:microsoft.com/office/officeart/2005/8/layout/pyramid2"/>
    <dgm:cxn modelId="{FDD5269A-317D-4F8C-B0BC-20C7053CAAA2}" type="presParOf" srcId="{8BEDDE1D-3100-4B8E-831E-39394A89F716}" destId="{A263BD8F-D504-4689-B324-F5133D60B046}" srcOrd="0" destOrd="0" presId="urn:microsoft.com/office/officeart/2005/8/layout/pyramid2"/>
    <dgm:cxn modelId="{BE1F084D-34BB-4ED2-90D0-4A54FD0EAC49}" type="presParOf" srcId="{8BEDDE1D-3100-4B8E-831E-39394A89F716}" destId="{15AEB067-6EF8-44C8-A451-B1EC7026CD7F}" srcOrd="1" destOrd="0" presId="urn:microsoft.com/office/officeart/2005/8/layout/pyramid2"/>
    <dgm:cxn modelId="{EF445020-79F2-43C9-B99D-0F445261EDCD}" type="presParOf" srcId="{8BEDDE1D-3100-4B8E-831E-39394A89F716}" destId="{241CFB9C-0A71-4CAB-B796-289E78806BD6}" srcOrd="2" destOrd="0" presId="urn:microsoft.com/office/officeart/2005/8/layout/pyramid2"/>
    <dgm:cxn modelId="{D3DCB71D-1D05-493D-872A-B46FA1D10B7F}" type="presParOf" srcId="{8BEDDE1D-3100-4B8E-831E-39394A89F716}" destId="{F08D118B-6ACE-46D4-8631-2C91E0B6823A}" srcOrd="3" destOrd="0" presId="urn:microsoft.com/office/officeart/2005/8/layout/pyramid2"/>
    <dgm:cxn modelId="{2D9BEBD5-4092-4E41-A574-90504C352377}" type="presParOf" srcId="{8BEDDE1D-3100-4B8E-831E-39394A89F716}" destId="{AF1ACA80-5FB3-4EB1-B647-239A7F776166}" srcOrd="4" destOrd="0" presId="urn:microsoft.com/office/officeart/2005/8/layout/pyramid2"/>
    <dgm:cxn modelId="{6582FB19-4B85-4506-B9E2-877C22F9D279}" type="presParOf" srcId="{8BEDDE1D-3100-4B8E-831E-39394A89F716}" destId="{919B8F03-2954-45F2-97D2-42515AF0323B}" srcOrd="5" destOrd="0" presId="urn:microsoft.com/office/officeart/2005/8/layout/pyramid2"/>
    <dgm:cxn modelId="{9FFC24F4-C985-4B4D-820A-10E0A0E064EE}" type="presParOf" srcId="{8BEDDE1D-3100-4B8E-831E-39394A89F716}" destId="{D4B82319-C2E6-4CD5-B48A-15D5C6353382}" srcOrd="6" destOrd="0" presId="urn:microsoft.com/office/officeart/2005/8/layout/pyramid2"/>
    <dgm:cxn modelId="{5D3D9478-6482-420E-B37F-D1005A99C5D8}" type="presParOf" srcId="{8BEDDE1D-3100-4B8E-831E-39394A89F716}" destId="{8FBE3477-4AE3-48CB-917C-18C66527ED90}" srcOrd="7" destOrd="0" presId="urn:microsoft.com/office/officeart/2005/8/layout/pyramid2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443A8F-F092-481F-8918-73963DCA1FE5}">
      <dsp:nvSpPr>
        <dsp:cNvPr id="0" name=""/>
        <dsp:cNvSpPr/>
      </dsp:nvSpPr>
      <dsp:spPr>
        <a:xfrm>
          <a:off x="3065809" y="20940"/>
          <a:ext cx="2456730" cy="14441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Занятия, утренняя гимнастика</a:t>
          </a:r>
          <a:endParaRPr lang="ru-RU" sz="1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425589" y="232425"/>
        <a:ext cx="1737170" cy="1021138"/>
      </dsp:txXfrm>
    </dsp:sp>
    <dsp:sp modelId="{33B976E8-9A12-4774-A970-52280FDC7236}">
      <dsp:nvSpPr>
        <dsp:cNvPr id="0" name=""/>
        <dsp:cNvSpPr/>
      </dsp:nvSpPr>
      <dsp:spPr>
        <a:xfrm rot="2328972">
          <a:off x="5059865" y="1192707"/>
          <a:ext cx="192467" cy="4873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>
            <a:latin typeface="Arial Black" pitchFamily="34" charset="0"/>
          </a:endParaRPr>
        </a:p>
      </dsp:txBody>
      <dsp:txXfrm>
        <a:off x="5066241" y="1272088"/>
        <a:ext cx="134727" cy="292432"/>
      </dsp:txXfrm>
    </dsp:sp>
    <dsp:sp modelId="{62A122FA-D7A0-43D0-9321-8D3BD462AC2C}">
      <dsp:nvSpPr>
        <dsp:cNvPr id="0" name=""/>
        <dsp:cNvSpPr/>
      </dsp:nvSpPr>
      <dsp:spPr>
        <a:xfrm>
          <a:off x="4775854" y="1428761"/>
          <a:ext cx="2462752" cy="138472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Прогулки</a:t>
          </a:r>
          <a:endParaRPr lang="ru-RU" sz="1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136516" y="1631549"/>
        <a:ext cx="1741428" cy="979150"/>
      </dsp:txXfrm>
    </dsp:sp>
    <dsp:sp modelId="{1635116A-FC5A-4161-8585-32DE7C84F262}">
      <dsp:nvSpPr>
        <dsp:cNvPr id="0" name=""/>
        <dsp:cNvSpPr/>
      </dsp:nvSpPr>
      <dsp:spPr>
        <a:xfrm rot="5711002">
          <a:off x="5779961" y="2826256"/>
          <a:ext cx="282395" cy="4873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>
            <a:latin typeface="Arial Black" pitchFamily="34" charset="0"/>
          </a:endParaRPr>
        </a:p>
      </dsp:txBody>
      <dsp:txXfrm rot="10800000">
        <a:off x="5826147" y="2881547"/>
        <a:ext cx="197677" cy="292432"/>
      </dsp:txXfrm>
    </dsp:sp>
    <dsp:sp modelId="{550CADB7-381D-4E81-BCED-B72B9D6080B0}">
      <dsp:nvSpPr>
        <dsp:cNvPr id="0" name=""/>
        <dsp:cNvSpPr/>
      </dsp:nvSpPr>
      <dsp:spPr>
        <a:xfrm>
          <a:off x="4583140" y="3342237"/>
          <a:ext cx="2495635" cy="14441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Индивидуальная работа</a:t>
          </a:r>
          <a:endParaRPr lang="ru-RU" sz="14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948617" y="3553722"/>
        <a:ext cx="1764681" cy="1021138"/>
      </dsp:txXfrm>
    </dsp:sp>
    <dsp:sp modelId="{85EB8ED5-2DF2-4201-B2DA-9B803C2C3D52}">
      <dsp:nvSpPr>
        <dsp:cNvPr id="0" name=""/>
        <dsp:cNvSpPr/>
      </dsp:nvSpPr>
      <dsp:spPr>
        <a:xfrm rot="10801246">
          <a:off x="4431601" y="3820110"/>
          <a:ext cx="107087" cy="4873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>
            <a:latin typeface="Arial Black" pitchFamily="34" charset="0"/>
          </a:endParaRPr>
        </a:p>
      </dsp:txBody>
      <dsp:txXfrm rot="10800000">
        <a:off x="4463727" y="3917593"/>
        <a:ext cx="74961" cy="292432"/>
      </dsp:txXfrm>
    </dsp:sp>
    <dsp:sp modelId="{3A30A01C-53A6-4D18-9A15-F753992BB840}">
      <dsp:nvSpPr>
        <dsp:cNvPr id="0" name=""/>
        <dsp:cNvSpPr/>
      </dsp:nvSpPr>
      <dsp:spPr>
        <a:xfrm>
          <a:off x="1951636" y="3344160"/>
          <a:ext cx="2429451" cy="143833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Досуги, развлечения</a:t>
          </a:r>
          <a:endParaRPr lang="ru-RU" sz="1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07421" y="3554799"/>
        <a:ext cx="1717881" cy="1017053"/>
      </dsp:txXfrm>
    </dsp:sp>
    <dsp:sp modelId="{9AFAA787-8BA5-47A8-8F42-5ACD5EE200DF}">
      <dsp:nvSpPr>
        <dsp:cNvPr id="0" name=""/>
        <dsp:cNvSpPr/>
      </dsp:nvSpPr>
      <dsp:spPr>
        <a:xfrm rot="15115976">
          <a:off x="2729982" y="2884827"/>
          <a:ext cx="262866" cy="4873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>
            <a:latin typeface="Arial Black" pitchFamily="34" charset="0"/>
          </a:endParaRPr>
        </a:p>
      </dsp:txBody>
      <dsp:txXfrm rot="10800000">
        <a:off x="2781640" y="3019790"/>
        <a:ext cx="184006" cy="292432"/>
      </dsp:txXfrm>
    </dsp:sp>
    <dsp:sp modelId="{DBB89274-8372-46A4-95C9-B0DAF3C3E99D}">
      <dsp:nvSpPr>
        <dsp:cNvPr id="0" name=""/>
        <dsp:cNvSpPr/>
      </dsp:nvSpPr>
      <dsp:spPr>
        <a:xfrm>
          <a:off x="1389145" y="1455967"/>
          <a:ext cx="2324407" cy="14441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Свободная деятельность</a:t>
          </a:r>
          <a:endParaRPr lang="ru-RU" sz="18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729547" y="1667452"/>
        <a:ext cx="1643603" cy="1021138"/>
      </dsp:txXfrm>
    </dsp:sp>
    <dsp:sp modelId="{D77EF750-5DB3-4E73-8136-34C2A5C5E0F3}">
      <dsp:nvSpPr>
        <dsp:cNvPr id="0" name=""/>
        <dsp:cNvSpPr/>
      </dsp:nvSpPr>
      <dsp:spPr>
        <a:xfrm rot="19231935">
          <a:off x="3298005" y="1226520"/>
          <a:ext cx="225938" cy="48738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>
            <a:latin typeface="Arial Black" pitchFamily="34" charset="0"/>
          </a:endParaRPr>
        </a:p>
      </dsp:txBody>
      <dsp:txXfrm>
        <a:off x="3305733" y="1345539"/>
        <a:ext cx="158157" cy="2924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E5A38-D21A-4605-BD3E-F348980E0FFE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2A7C04-921F-4575-9F7C-6330B19E0D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916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A7C04-921F-4575-9F7C-6330B19E0D52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0621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A7C04-921F-4575-9F7C-6330B19E0D52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75380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A7C04-921F-4575-9F7C-6330B19E0D52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3566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2A7C04-921F-4575-9F7C-6330B19E0D52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989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38200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8075" y="19050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838200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18075" y="4076700"/>
            <a:ext cx="3927475" cy="2019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EE867-4CD0-446A-86EB-90CFD906C9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Relationship Id="rId9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5.jpeg"/><Relationship Id="rId7" Type="http://schemas.openxmlformats.org/officeDocument/2006/relationships/diagramColors" Target="../diagrams/colors4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pedsovet.su/_ld/344/193263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7233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1165847">
            <a:off x="560841" y="2975834"/>
            <a:ext cx="2171062" cy="3030488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196752"/>
            <a:ext cx="8606190" cy="1080120"/>
          </a:xfrm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«Физическое развитие дошкольников в условиях реализации ФГОС»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4929198"/>
            <a:ext cx="8229600" cy="1614486"/>
          </a:xfrm>
        </p:spPr>
        <p:txBody>
          <a:bodyPr>
            <a:normAutofit/>
          </a:bodyPr>
          <a:lstStyle/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Валеева Лиана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Ришатовна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инструктор физической культуры  </a:t>
            </a:r>
          </a:p>
          <a:p>
            <a:pPr algn="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МКДОУ «Детский сад «Берёзка» с. Кунашак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6" name="Picture 10" descr="https://image.jimcdn.com/app/cms/image/transf/dimension=204x1024:format=png/path/sbd1d8d1dab52fb65/image/i469e0cfdeee5fbd7/version/1461150334/image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786058"/>
            <a:ext cx="3429024" cy="1731323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67708">
            <a:off x="494082" y="2935930"/>
            <a:ext cx="2317335" cy="3139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Малые формы активного отдыха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физкультминутки;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физкультурные паузы;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физкультурные мини-паузы.</a:t>
            </a:r>
            <a:endParaRPr lang="ru-RU" dirty="0"/>
          </a:p>
        </p:txBody>
      </p:sp>
      <p:pic>
        <p:nvPicPr>
          <p:cNvPr id="38914" name="Picture 2" descr="http://mehrksnau.at.ua/_nw/7/3764518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3786190"/>
            <a:ext cx="2143140" cy="1439476"/>
          </a:xfrm>
          <a:prstGeom prst="rect">
            <a:avLst/>
          </a:prstGeom>
          <a:noFill/>
        </p:spPr>
      </p:pic>
      <p:pic>
        <p:nvPicPr>
          <p:cNvPr id="38918" name="Picture 6" descr="http://cs540106.vk.me/v540106194/559af/1tF8Ou59mW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72198" y="1643050"/>
            <a:ext cx="2738457" cy="44291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2202608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реализации активной физической деятельности дошкольников в организованной деятельности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2780925"/>
              </p:ext>
            </p:extLst>
          </p:nvPr>
        </p:nvGraphicFramePr>
        <p:xfrm>
          <a:off x="500034" y="1571612"/>
          <a:ext cx="822960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420888"/>
            <a:ext cx="3960440" cy="4104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-285776"/>
            <a:ext cx="8715436" cy="2274616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Двигательная деятельность дошкольников на прогулке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11560" y="1628800"/>
            <a:ext cx="7920880" cy="482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85884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Виды  двигательной деятельности дошкольников на прогулке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подвижные игры, разной степени интенсивности;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походы;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пробежки;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индивидуальная двигательная деятельность;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эстафеты и командные игры;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спортивные игры;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экскурсии;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самостоятельная двигательная деятельность.</a:t>
            </a:r>
          </a:p>
          <a:p>
            <a:pPr>
              <a:buFont typeface="Wingdings" pitchFamily="2" charset="2"/>
              <a:buChar char="Ø"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pic>
        <p:nvPicPr>
          <p:cNvPr id="5120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0"/>
            <a:ext cx="3240360" cy="31611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06" name="Picture 6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285728"/>
            <a:ext cx="2763597" cy="286317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04" name="Picture 4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76335"/>
            <a:ext cx="3176903" cy="32930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205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3571875"/>
            <a:ext cx="4031878" cy="30239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2" descr="https://im0-tub-ru.yandex.net/i?id=8d0cb658f516669b3aea723523ab2080&amp;n=33&amp;h=215&amp;w=22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0430" y="2357430"/>
            <a:ext cx="2000264" cy="191989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3" name="Содержимое 2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" name="Picture 3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158" y="4825472"/>
            <a:ext cx="2692400" cy="1512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5304" name="Picture 8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5042" y="2675860"/>
            <a:ext cx="2795542" cy="15703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" name="Picture 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79912" y="2924944"/>
            <a:ext cx="2160239" cy="324036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44044" y="472053"/>
            <a:ext cx="2692400" cy="15123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2" name="Рисунок 11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341459" y="836712"/>
            <a:ext cx="2786082" cy="15649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7158" y="2610784"/>
            <a:ext cx="2786082" cy="15649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Рисунок 26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215074" y="4865490"/>
            <a:ext cx="2643206" cy="148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8596" y="472053"/>
            <a:ext cx="2643206" cy="14847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772816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реализации активной физической деятельности дошкольников</a:t>
            </a:r>
            <a:r>
              <a:rPr lang="en-US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прогулке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69858965"/>
              </p:ext>
            </p:extLst>
          </p:nvPr>
        </p:nvGraphicFramePr>
        <p:xfrm>
          <a:off x="457200" y="1571612"/>
          <a:ext cx="8229600" cy="49292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576" y="2204864"/>
            <a:ext cx="2859782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2000240"/>
          </a:xfrm>
        </p:spPr>
        <p:txBody>
          <a:bodyPr/>
          <a:lstStyle/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Индивидуальная, коррекционная двигательная деятельность дошкольников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928794" y="2420888"/>
            <a:ext cx="5739550" cy="3323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5577" y="3789040"/>
            <a:ext cx="3530671" cy="252028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F:\Фото УМЦ\IMG_245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14290"/>
            <a:ext cx="2928958" cy="278608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55577" y="214290"/>
            <a:ext cx="2736304" cy="299868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F:\Фото УМЦ\IMG_0781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9"/>
          <a:stretch>
            <a:fillRect/>
          </a:stretch>
        </p:blipFill>
        <p:spPr bwMode="auto">
          <a:xfrm>
            <a:off x="5572132" y="3500438"/>
            <a:ext cx="3143272" cy="307183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pic>
        <p:nvPicPr>
          <p:cNvPr id="8" name="Содержимое 13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475279" y="3645402"/>
            <a:ext cx="1878663" cy="28860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Рисунок 10" descr="D:\Рабочий стол\дорожки коррекционные\100_0389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4000504"/>
            <a:ext cx="2857520" cy="2027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" name="Рисунок 3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200000">
            <a:off x="396554" y="907702"/>
            <a:ext cx="2806278" cy="19442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Рисунок 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200000">
            <a:off x="3132860" y="1051717"/>
            <a:ext cx="2806278" cy="16561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" descr="Описание: D:\Рабочий стол\дорожки коррекционные\100_0377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88" y="357188"/>
            <a:ext cx="2136775" cy="29289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1000108"/>
            <a:ext cx="857256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охрана здоровья детей и формирование основы культуры здоровья, вырабатывание у детей интереса и ценностного отношения к занятиям физической культурой; гармоничное физическое развитие.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0" name="Picture 8" descr="http://lichnorastu.ru/wp-content/uploads/2015/08/s394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357562"/>
            <a:ext cx="3571900" cy="2893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pic>
        <p:nvPicPr>
          <p:cNvPr id="9" name="Рисунок 8" descr="C:\Users\Наиля\Desktop\2292157403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55776" y="476672"/>
            <a:ext cx="4176464" cy="194421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 descr="C:\Users\Наиля\Desktop\1001960061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2775622"/>
            <a:ext cx="2160240" cy="25812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 descr="C:\Users\Наиля\Desktop\9PyXSdezqtw.jpg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2729267"/>
            <a:ext cx="2483147" cy="262763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11444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2204864"/>
            <a:ext cx="7416824" cy="424847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2214554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Самостоятельная двигательная активность детей дошкольного возраста 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71570"/>
          </a:xfrm>
        </p:spPr>
        <p:txBody>
          <a:bodyPr>
            <a:normAutofit/>
          </a:bodyPr>
          <a:lstStyle/>
          <a:p>
            <a:pPr>
              <a:defRPr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Содержимое 3"/>
          <p:cNvSpPr>
            <a:spLocks noGrp="1"/>
          </p:cNvSpPr>
          <p:nvPr>
            <p:ph idx="1"/>
          </p:nvPr>
        </p:nvSpPr>
        <p:spPr>
          <a:xfrm>
            <a:off x="500034" y="1285860"/>
            <a:ext cx="7643866" cy="342902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Самостоятельность 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это способность  самому ставить свои цели, самому достигать их и нести за них ответственность.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В дошкольном возрасте – это умение занять себя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pic>
        <p:nvPicPr>
          <p:cNvPr id="31748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751263"/>
            <a:ext cx="3889375" cy="2270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3768894"/>
            <a:ext cx="3643337" cy="2252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11760" y="644849"/>
            <a:ext cx="4176464" cy="24241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2071702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Условия для развития самостоятельной двигательной активности дошкольников 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32285765"/>
              </p:ext>
            </p:extLst>
          </p:nvPr>
        </p:nvGraphicFramePr>
        <p:xfrm>
          <a:off x="500034" y="1571612"/>
          <a:ext cx="8229600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1142984"/>
            <a:ext cx="8643998" cy="4786346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«Если ограничить двигательную активность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детей, то недостаточно развитая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двигательная память может атрофироваться,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приведёт к нарушению условных связей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снижению психической активности»</a:t>
            </a:r>
            <a:b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П. Ф. Лесгафт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Arial Black" pitchFamily="34" charset="0"/>
              </a:rPr>
            </a:br>
            <a:endParaRPr lang="ru-RU" sz="2800" dirty="0">
              <a:solidFill>
                <a:schemeClr val="tx2">
                  <a:lumMod val="50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80928"/>
            <a:ext cx="7499176" cy="1080120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СПАСИБО ЗА ВНИМАНИЕ!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271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142852"/>
            <a:ext cx="857256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ФГОС: </a:t>
            </a:r>
          </a:p>
          <a:p>
            <a:pPr algn="just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развитие физических качеств (скоростных, силовых, гибкости, выносливости и координации); </a:t>
            </a:r>
          </a:p>
          <a:p>
            <a:pPr algn="just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сохранение, укрепление и охрана здоровья детей;</a:t>
            </a:r>
          </a:p>
          <a:p>
            <a:pPr algn="just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накопление и обогащение двигательного опыта детей (овладение основными движениями); </a:t>
            </a:r>
          </a:p>
          <a:p>
            <a:pPr algn="just">
              <a:buFontTx/>
              <a:buChar char="-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формирование у воспитанников потребности в двигательной активности и физическом совершенствовании.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0108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Физическое развитие дошкольников в ДОУ</a:t>
            </a:r>
            <a:endParaRPr lang="ru-RU" sz="4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29204037"/>
              </p:ext>
            </p:extLst>
          </p:nvPr>
        </p:nvGraphicFramePr>
        <p:xfrm>
          <a:off x="357158" y="1571612"/>
          <a:ext cx="8572560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2984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Занятия по физическому развитию в ДОУ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2123664"/>
              </p:ext>
            </p:extLst>
          </p:nvPr>
        </p:nvGraphicFramePr>
        <p:xfrm>
          <a:off x="467544" y="2060848"/>
          <a:ext cx="814393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8807"/>
                <a:gridCol w="1850153"/>
                <a:gridCol w="1581346"/>
                <a:gridCol w="1679499"/>
                <a:gridCol w="1404125"/>
              </a:tblGrid>
              <a:tr h="59055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Возраст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детей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Длительность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занятия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Количество занятий в неделю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Место проведения занятий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Число детей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5905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от 2 лет 1 м. до 3 лет 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минут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Групповая комната или физкультурный зал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</a:t>
                      </a:r>
                      <a:r>
                        <a:rPr lang="ru-RU" baseline="0" dirty="0" smtClean="0"/>
                        <a:t> – 12, подгруппа детей </a:t>
                      </a:r>
                      <a:endParaRPr lang="ru-RU" dirty="0"/>
                    </a:p>
                  </a:txBody>
                  <a:tcPr/>
                </a:tc>
              </a:tr>
              <a:tr h="5905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3 – 4 года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10 минут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физкультурный зал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Вся группа</a:t>
                      </a:r>
                      <a:endParaRPr lang="ru-RU" dirty="0"/>
                    </a:p>
                  </a:txBody>
                  <a:tcPr/>
                </a:tc>
              </a:tr>
              <a:tr h="5905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 – 5 лет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15 минут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физкультурный зал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Вся группа</a:t>
                      </a:r>
                      <a:endParaRPr lang="ru-RU" dirty="0"/>
                    </a:p>
                  </a:txBody>
                  <a:tcPr/>
                </a:tc>
              </a:tr>
              <a:tr h="590552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5 – 6 лет 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 минут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физкультурный зал, улица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Вся группа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8586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Утренняя гимнастика в ДОУ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2895249"/>
              </p:ext>
            </p:extLst>
          </p:nvPr>
        </p:nvGraphicFramePr>
        <p:xfrm>
          <a:off x="395536" y="1700808"/>
          <a:ext cx="8229600" cy="44028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Возраст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детей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Длительность</a:t>
                      </a:r>
                      <a:r>
                        <a:rPr lang="ru-RU" sz="20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Количество </a:t>
                      </a:r>
                    </a:p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в неделю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tx1"/>
                          </a:solidFill>
                        </a:rPr>
                        <a:t>Место проведения </a:t>
                      </a:r>
                      <a:endParaRPr lang="ru-RU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44593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от 2 лет 1 м. до 3 лет 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3 – 5 минут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Каждый день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Групповая комната</a:t>
                      </a:r>
                      <a:endParaRPr lang="ru-RU" dirty="0"/>
                    </a:p>
                  </a:txBody>
                  <a:tcPr/>
                </a:tc>
              </a:tr>
              <a:tr h="1262571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3 – 4 года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 – 6 минут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Каждый день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Групповая комната</a:t>
                      </a:r>
                      <a:endParaRPr lang="ru-RU" dirty="0"/>
                    </a:p>
                  </a:txBody>
                  <a:tcPr/>
                </a:tc>
              </a:tr>
              <a:tr h="679846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4 – 5 лет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6 – 8 минут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Каждый день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Физкультурный, музыкальный зал</a:t>
                      </a:r>
                      <a:endParaRPr lang="ru-RU" dirty="0"/>
                    </a:p>
                  </a:txBody>
                  <a:tcPr/>
                </a:tc>
              </a:tr>
              <a:tr h="971208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>
                          <a:solidFill>
                            <a:schemeClr val="tx1"/>
                          </a:solidFill>
                        </a:rPr>
                        <a:t>5 – 6 лет </a:t>
                      </a:r>
                      <a:endParaRPr lang="ru-RU" sz="20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8 – 10 минут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Каждый день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Физкультурный, музыкальный зал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1"/>
            <a:ext cx="85725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Варианты проведения утренней гимнастики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668896"/>
              </p:ext>
            </p:extLst>
          </p:nvPr>
        </p:nvGraphicFramePr>
        <p:xfrm>
          <a:off x="214281" y="642919"/>
          <a:ext cx="8929719" cy="60007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4804"/>
                <a:gridCol w="2911864"/>
                <a:gridCol w="3203051"/>
              </a:tblGrid>
              <a:tr h="114033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Гимнастика игрового характера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Гимнастика</a:t>
                      </a:r>
                      <a:r>
                        <a:rPr lang="ru-RU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использованием полосы препятствий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Гимнастика с включением оздоровительных пробежек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60457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Может содержать 2-3 подвижных игры разной степени интенсивности или 5-7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общеразвивающих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упражнений имитационного характера. Можно создать целый сюжет из имитационных упражнений.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Использование полосы препятствий позволяет предлагать упражнения с постепенным увеличением нагрузки, усложнять двигательные задания.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Можно создавать полосы препятствий с использованием разнообразных модулей.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Проводится гимнастика на воздухе в теплое время года. Вначале предлагается разминка из 3-4 упражнений </a:t>
                      </a:r>
                      <a:r>
                        <a:rPr lang="ru-RU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общеразвивающего</a:t>
                      </a: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 характера. Затем проводится пробежка в среднем темпе в чередовании с ходьбой (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до 300 м). В конце гимнастики проводятся дыхательные упражнения.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pic>
        <p:nvPicPr>
          <p:cNvPr id="6" name="Рисунок 5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143504" y="191497"/>
            <a:ext cx="3643338" cy="20458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Рисунок 7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85720" y="4513484"/>
            <a:ext cx="3643338" cy="20458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7158" y="136464"/>
            <a:ext cx="3429024" cy="19255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107390" y="1844824"/>
            <a:ext cx="4321998" cy="295232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2" descr="http://dmouch.edumsko.ru/uploads/2000/1568/section/91297/sport-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2786058"/>
            <a:ext cx="2412931" cy="1349917"/>
          </a:xfrm>
          <a:prstGeom prst="rect">
            <a:avLst/>
          </a:prstGeom>
          <a:noFill/>
        </p:spPr>
      </p:pic>
      <p:pic>
        <p:nvPicPr>
          <p:cNvPr id="12" name="Picture 10" descr="https://im0-tub-ru.yandex.net/i?id=f6e489b9fff0dc8b289d89135ef671c8-l&amp;n=13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2500306"/>
            <a:ext cx="1436527" cy="1519113"/>
          </a:xfrm>
          <a:prstGeom prst="rect">
            <a:avLst/>
          </a:prstGeom>
          <a:noFill/>
        </p:spPr>
      </p:pic>
      <p:pic>
        <p:nvPicPr>
          <p:cNvPr id="13" name="Рисунок 12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724129" y="4513484"/>
            <a:ext cx="3057920" cy="20458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http://7oom.ru/powerpoint/abstraktnye-fony-dlya-prezentacii-volny-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-142900"/>
            <a:ext cx="9143999" cy="7000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Гимнастика после дневного сна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разминка в постели и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самомассаж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гимнастика игрового характера;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гимнастика с использованием спортивного оборудования;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пробежки по массажным дорожкам.</a:t>
            </a:r>
          </a:p>
          <a:p>
            <a:pPr algn="ctr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03648" y="4005064"/>
            <a:ext cx="2160240" cy="26642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3960440"/>
            <a:ext cx="2068066" cy="2708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1040</TotalTime>
  <Words>526</Words>
  <Application>Microsoft Office PowerPoint</Application>
  <PresentationFormat>Экран (4:3)</PresentationFormat>
  <Paragraphs>117</Paragraphs>
  <Slides>26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Поток</vt:lpstr>
      <vt:lpstr>          «Физическое развитие дошкольников в условиях реализации ФГОС»</vt:lpstr>
      <vt:lpstr>Презентация PowerPoint</vt:lpstr>
      <vt:lpstr>Презентация PowerPoint</vt:lpstr>
      <vt:lpstr>Физическое развитие дошкольников в ДОУ</vt:lpstr>
      <vt:lpstr>Занятия по физическому развитию в ДОУ</vt:lpstr>
      <vt:lpstr>Утренняя гимнастика в ДОУ</vt:lpstr>
      <vt:lpstr>Презентация PowerPoint</vt:lpstr>
      <vt:lpstr>Презентация PowerPoint</vt:lpstr>
      <vt:lpstr>Гимнастика после дневного сна</vt:lpstr>
      <vt:lpstr>Малые формы активного отдыха</vt:lpstr>
      <vt:lpstr>Условия реализации активной физической деятельности дошкольников в организованной деятельности</vt:lpstr>
      <vt:lpstr> Двигательная деятельность дошкольников на прогулке</vt:lpstr>
      <vt:lpstr>Виды  двигательной деятельности дошкольников на прогулке </vt:lpstr>
      <vt:lpstr>Презентация PowerPoint</vt:lpstr>
      <vt:lpstr>Презентация PowerPoint</vt:lpstr>
      <vt:lpstr>Условия реализации активной физической деятельности дошкольников на прогулке</vt:lpstr>
      <vt:lpstr>Индивидуальная, коррекционная двигательная деятельность дошкольников </vt:lpstr>
      <vt:lpstr>Презентация PowerPoint</vt:lpstr>
      <vt:lpstr>Презентация PowerPoint</vt:lpstr>
      <vt:lpstr>Презентация PowerPoint</vt:lpstr>
      <vt:lpstr>Самостоятельная двигательная активность детей дошкольного возраста </vt:lpstr>
      <vt:lpstr>Презентация PowerPoint</vt:lpstr>
      <vt:lpstr>Презентация PowerPoint</vt:lpstr>
      <vt:lpstr>Условия для развития самостоятельной двигательной активности дошкольников </vt:lpstr>
      <vt:lpstr>«Если ограничить двигательную активность детей, то недостаточно развитая двигательная память может атрофироваться, что приведёт к нарушению условных связей и снижению психической активности»                                              П. Ф. Лесгафт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«Физическое развитие дошкольников в условиях реализации ФГОС»   Федяшова Наталья Борисовна инструктор физической культуры высшей квалификационной  категории МАДОУ  № 453  г. Челябинска</dc:title>
  <dc:creator>453 ДС</dc:creator>
  <cp:lastModifiedBy>Наиля</cp:lastModifiedBy>
  <cp:revision>108</cp:revision>
  <dcterms:created xsi:type="dcterms:W3CDTF">2017-01-16T08:21:29Z</dcterms:created>
  <dcterms:modified xsi:type="dcterms:W3CDTF">2018-03-26T06:11:35Z</dcterms:modified>
</cp:coreProperties>
</file>