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0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99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25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3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4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3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8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57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6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1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05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28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77020" y="259307"/>
            <a:ext cx="8397922" cy="35394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Цветёт он майскою порой,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Его найдёшь в тени лесной: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стебельке, как бусы в ряд,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Цветы душистые висят.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(ландыши)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altLang="ru-RU" sz="32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883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26</Words>
  <Application>Microsoft Office PowerPoint</Application>
  <PresentationFormat>Широкоэкранный</PresentationFormat>
  <Paragraphs>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27</cp:revision>
  <dcterms:created xsi:type="dcterms:W3CDTF">2018-03-20T04:03:46Z</dcterms:created>
  <dcterms:modified xsi:type="dcterms:W3CDTF">2018-03-26T04:14:45Z</dcterms:modified>
</cp:coreProperties>
</file>