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0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9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3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4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8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7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1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0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4604" y="1793627"/>
            <a:ext cx="91482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rgbClr val="009900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цветы</a:t>
            </a:r>
            <a:endParaRPr lang="ru-RU" sz="9600" b="1" cap="none" spc="0" dirty="0">
              <a:ln w="9525">
                <a:solidFill>
                  <a:srgbClr val="009900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88406" y="3480179"/>
            <a:ext cx="39449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разработана учителем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ачальных классов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№106»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орода Барнаула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Рудакова Татьяна Алексеевна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5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09431" y="206360"/>
            <a:ext cx="7920251" cy="3046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Шорохом неслышным лепестков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Жемчуг белоснежный распустился,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Свежим нежным крохотным цветком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Из-под снега к солнцу устремился.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(подснежник)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722" y="2988861"/>
            <a:ext cx="4593176" cy="3452538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7331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38</Words>
  <Application>Microsoft Office PowerPoint</Application>
  <PresentationFormat>Широкоэкранный</PresentationFormat>
  <Paragraphs>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25</cp:revision>
  <dcterms:created xsi:type="dcterms:W3CDTF">2018-03-20T04:03:46Z</dcterms:created>
  <dcterms:modified xsi:type="dcterms:W3CDTF">2018-03-26T04:08:38Z</dcterms:modified>
</cp:coreProperties>
</file>