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2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9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8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7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709685" y="329190"/>
            <a:ext cx="7497170" cy="3046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На стебле зеленом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Рос красный бокал,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Нектаром он бабочек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Всех угощал.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(тюльпан)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2764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545911" y="260952"/>
            <a:ext cx="8288740" cy="30469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Он – цветочный принц-поэт,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шляпу желтую одет.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 весну сонет на бис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Прочитает нам 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(нарцисс)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3200" b="1" i="0" u="none" strike="noStrike" cap="none" normalizeH="0" baseline="0" dirty="0" smtClean="0">
              <a:ln>
                <a:noFill/>
              </a:ln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45269" y="1041434"/>
            <a:ext cx="4038893" cy="5385191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711745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696036" y="551528"/>
            <a:ext cx="6719248" cy="25545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Желтые, пушистые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Шарики душистые.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Их укроет от мороза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 своих веточках ...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1" i="0" u="none" strike="noStrike" cap="none" normalizeH="0" baseline="0" dirty="0" smtClean="0">
                <a:ln>
                  <a:noFill/>
                </a:ln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(мимоза)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9982" y="2656550"/>
            <a:ext cx="5886024" cy="3742623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51441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54</Words>
  <Application>Microsoft Office PowerPoint</Application>
  <PresentationFormat>Широкоэкранный</PresentationFormat>
  <Paragraphs>15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22</cp:revision>
  <dcterms:created xsi:type="dcterms:W3CDTF">2018-03-20T04:03:46Z</dcterms:created>
  <dcterms:modified xsi:type="dcterms:W3CDTF">2018-03-26T04:14:56Z</dcterms:modified>
</cp:coreProperties>
</file>