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0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99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25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3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4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3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8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57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6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1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05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28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818865" y="427574"/>
            <a:ext cx="6964907" cy="35394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зелёной хрупкой ножке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Вырос шарик у дорожки.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Ветерочек</a:t>
            </a: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прошуршал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развеял этот шар.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(одуванчик)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altLang="ru-RU" sz="32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9916" y="914779"/>
            <a:ext cx="4113663" cy="5484884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2194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3540" y="925732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Жёлтый, белый, голубой;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земле растут пустой.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весны есть фокусы: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Распустились... </a:t>
            </a:r>
          </a:p>
          <a:p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(крокусы).</a:t>
            </a:r>
            <a:b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9098" y="1169537"/>
            <a:ext cx="3963537" cy="5284716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3845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25</Words>
  <Application>Microsoft Office PowerPoint</Application>
  <PresentationFormat>Широкоэкранный</PresentationFormat>
  <Paragraphs>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23</cp:revision>
  <dcterms:created xsi:type="dcterms:W3CDTF">2018-03-20T04:03:46Z</dcterms:created>
  <dcterms:modified xsi:type="dcterms:W3CDTF">2018-03-26T04:01:58Z</dcterms:modified>
</cp:coreProperties>
</file>