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309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99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257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13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4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239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187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571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567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316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205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28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0585" y="563307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Расцвела в саду кудряшка,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ней белая рубашка.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середка золотая,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за красавица такая? (Ромашка)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177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5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25</cp:revision>
  <dcterms:created xsi:type="dcterms:W3CDTF">2018-03-20T04:03:46Z</dcterms:created>
  <dcterms:modified xsi:type="dcterms:W3CDTF">2018-03-26T04:15:07Z</dcterms:modified>
</cp:coreProperties>
</file>