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703559" y="551527"/>
            <a:ext cx="6311389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 кустами гул стоит,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Здесь для пчёлок стол накрыт: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Ароматом целый день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Манит нежная...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(сирень)</a:t>
            </a:r>
          </a:p>
        </p:txBody>
      </p:sp>
    </p:spTree>
    <p:extLst>
      <p:ext uri="{BB962C8B-B14F-4D97-AF65-F5344CB8AC3E}">
        <p14:creationId xmlns:p14="http://schemas.microsoft.com/office/powerpoint/2010/main" val="248325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20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22</cp:revision>
  <dcterms:created xsi:type="dcterms:W3CDTF">2018-03-20T04:03:46Z</dcterms:created>
  <dcterms:modified xsi:type="dcterms:W3CDTF">2018-03-26T04:15:18Z</dcterms:modified>
</cp:coreProperties>
</file>