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0" r:id="rId2"/>
    <p:sldId id="267" r:id="rId3"/>
    <p:sldId id="263" r:id="rId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13097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0993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8257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0133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59420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82394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101870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5718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567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83167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205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18A0D-2CB7-4CCE-9DBB-4A1E6EB3D0CC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092614-8A69-45C9-A5A0-AB3B6AF7B52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7289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ap.mobilmusic.ru/fileanim.html?id=698241" TargetMode="External"/><Relationship Id="rId13" Type="http://schemas.openxmlformats.org/officeDocument/2006/relationships/hyperlink" Target="http://wap.mobilmusic.ru/fileanim.html?id=1025306" TargetMode="External"/><Relationship Id="rId3" Type="http://schemas.openxmlformats.org/officeDocument/2006/relationships/hyperlink" Target="http://parnasse.ru/poetry/childrens/forhildren/zagadki-o-vesenih-cvetah.html" TargetMode="External"/><Relationship Id="rId7" Type="http://schemas.openxmlformats.org/officeDocument/2006/relationships/hyperlink" Target="http://kartinki.org/cvety/3377-tyulpany-raspuskayutsya.html" TargetMode="External"/><Relationship Id="rId12" Type="http://schemas.openxmlformats.org/officeDocument/2006/relationships/hyperlink" Target="http://www.playcast.ru/viewFull/1039087/25a74b08fbe8a756821e2a3daf0ea820048de73apl?showLastComments=0" TargetMode="External"/><Relationship Id="rId2" Type="http://schemas.openxmlformats.org/officeDocument/2006/relationships/hyperlink" Target="http://www.karapuzovedenie.com/2014/03/zagadki-pro-podsnezhnik-i-veseniye-cvety.html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www.liveinternet.ru/users/5379115/post343720661/" TargetMode="External"/><Relationship Id="rId11" Type="http://schemas.openxmlformats.org/officeDocument/2006/relationships/hyperlink" Target="http://www.mobilmusic.ru/animation/1005376_berezovye-serezhki/" TargetMode="External"/><Relationship Id="rId5" Type="http://schemas.openxmlformats.org/officeDocument/2006/relationships/hyperlink" Target="http://www.playcast.ru/view/2445201/644807a262b4059b654e8750dc5788dc4e4f4097pl" TargetMode="External"/><Relationship Id="rId10" Type="http://schemas.openxmlformats.org/officeDocument/2006/relationships/hyperlink" Target="http://wap.mobilmusic.ru/fileanim.html?id=983461" TargetMode="External"/><Relationship Id="rId4" Type="http://schemas.openxmlformats.org/officeDocument/2006/relationships/hyperlink" Target="https://masterclassy.ru/pedagogam/nachalnaya-shkola/17686-detskie-zagadki-pro-vesnu.html" TargetMode="External"/><Relationship Id="rId9" Type="http://schemas.openxmlformats.org/officeDocument/2006/relationships/hyperlink" Target="http://wap.mobilmusic.ru/fileanim.html?id=137765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77439" y="5361049"/>
            <a:ext cx="177965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Вишня 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962315" y="5282655"/>
            <a:ext cx="174413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Яблоня</a:t>
            </a:r>
            <a:endParaRPr lang="ru-RU" sz="3600" b="1" dirty="0">
              <a:solidFill>
                <a:schemeClr val="accent6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278" y="207697"/>
            <a:ext cx="3806217" cy="5074957"/>
          </a:xfrm>
          <a:prstGeom prst="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05357" y="207698"/>
            <a:ext cx="3796843" cy="5062457"/>
          </a:xfrm>
          <a:prstGeom prst="rect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910533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15305" y="1793627"/>
            <a:ext cx="5906810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9525">
                  <a:solidFill>
                    <a:srgbClr val="009900"/>
                  </a:solidFill>
                  <a:prstDash val="solid"/>
                </a:ln>
                <a:solidFill>
                  <a:schemeClr val="accent6">
                    <a:lumMod val="5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Молодцы!</a:t>
            </a:r>
            <a:endParaRPr lang="ru-RU" sz="9600" b="1" cap="none" spc="0" dirty="0">
              <a:ln w="9525">
                <a:solidFill>
                  <a:srgbClr val="009900"/>
                </a:solidFill>
                <a:prstDash val="solid"/>
              </a:ln>
              <a:solidFill>
                <a:schemeClr val="accent6">
                  <a:lumMod val="50000"/>
                </a:schemeClr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29375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1355" y="370590"/>
            <a:ext cx="1173245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Источники:</a:t>
            </a:r>
          </a:p>
          <a:p>
            <a:r>
              <a:rPr lang="ru-RU" dirty="0" smtClean="0"/>
              <a:t>Загадки </a:t>
            </a:r>
            <a:r>
              <a:rPr lang="en-US" dirty="0" smtClean="0">
                <a:hlinkClick r:id="rId2"/>
              </a:rPr>
              <a:t>http://www.karapuzovedenie.com/2014/03/zagadki-pro-podsnezhnik-i-veseniye-cvety.html</a:t>
            </a:r>
            <a:endParaRPr lang="ru-RU" dirty="0"/>
          </a:p>
          <a:p>
            <a:r>
              <a:rPr lang="en-US" dirty="0" smtClean="0">
                <a:hlinkClick r:id="rId3"/>
              </a:rPr>
              <a:t>http://parnasse.ru/poetry/childrens/forhildren/zagadki-o-vesenih-cvetah.html</a:t>
            </a:r>
            <a:endParaRPr lang="ru-RU" dirty="0"/>
          </a:p>
          <a:p>
            <a:r>
              <a:rPr lang="en-US" dirty="0" smtClean="0">
                <a:hlinkClick r:id="rId4"/>
              </a:rPr>
              <a:t>https://masterclassy.ru/pedagogam/nachalnaya-shkola/17686-detskie-zagadki-pro-vesnu.html</a:t>
            </a:r>
            <a:endParaRPr lang="ru-RU" dirty="0" smtClean="0"/>
          </a:p>
          <a:p>
            <a:r>
              <a:rPr lang="ru-RU" dirty="0" smtClean="0"/>
              <a:t>Анимация</a:t>
            </a:r>
          </a:p>
          <a:p>
            <a:r>
              <a:rPr lang="ru-RU" dirty="0" smtClean="0"/>
              <a:t>Подснежники </a:t>
            </a:r>
            <a:r>
              <a:rPr lang="en-US" dirty="0" smtClean="0">
                <a:hlinkClick r:id="rId5"/>
              </a:rPr>
              <a:t>http://www.playcast.ru/view/2445201/644807a262b4059b654e8750dc5788dc4e4f4097pl</a:t>
            </a:r>
            <a:r>
              <a:rPr lang="ru-RU" dirty="0" smtClean="0"/>
              <a:t> </a:t>
            </a:r>
          </a:p>
          <a:p>
            <a:r>
              <a:rPr lang="ru-RU" dirty="0" smtClean="0"/>
              <a:t>Ландыши </a:t>
            </a:r>
            <a:r>
              <a:rPr lang="en-US" dirty="0" smtClean="0">
                <a:hlinkClick r:id="rId6"/>
              </a:rPr>
              <a:t>https://www.liveinternet.ru/users/5379115/post343720661/</a:t>
            </a:r>
            <a:r>
              <a:rPr lang="ru-RU" dirty="0" smtClean="0"/>
              <a:t>   </a:t>
            </a:r>
          </a:p>
          <a:p>
            <a:r>
              <a:rPr lang="ru-RU" dirty="0" smtClean="0"/>
              <a:t>Тюльпаны </a:t>
            </a:r>
            <a:r>
              <a:rPr lang="en-US" dirty="0">
                <a:hlinkClick r:id="rId7"/>
              </a:rPr>
              <a:t>http://</a:t>
            </a:r>
            <a:r>
              <a:rPr lang="en-US" dirty="0" smtClean="0">
                <a:hlinkClick r:id="rId7"/>
              </a:rPr>
              <a:t>kartinki.org/cvety/3377-tyulpany-raspuskayutsya.html</a:t>
            </a:r>
            <a:endParaRPr lang="ru-RU" dirty="0" smtClean="0"/>
          </a:p>
          <a:p>
            <a:r>
              <a:rPr lang="ru-RU" dirty="0" smtClean="0"/>
              <a:t>Нарцисс </a:t>
            </a:r>
            <a:r>
              <a:rPr lang="en-US" dirty="0">
                <a:hlinkClick r:id="rId8"/>
              </a:rPr>
              <a:t>http://</a:t>
            </a:r>
            <a:r>
              <a:rPr lang="en-US" dirty="0" smtClean="0">
                <a:hlinkClick r:id="rId8"/>
              </a:rPr>
              <a:t>wap.mobilmusic.ru/fileanim.html?id=698241</a:t>
            </a:r>
            <a:endParaRPr lang="ru-RU" dirty="0"/>
          </a:p>
          <a:p>
            <a:r>
              <a:rPr lang="ru-RU" dirty="0" smtClean="0"/>
              <a:t>Сирень </a:t>
            </a:r>
            <a:r>
              <a:rPr lang="en-US" dirty="0"/>
              <a:t>http://</a:t>
            </a:r>
            <a:r>
              <a:rPr lang="en-US" dirty="0" smtClean="0"/>
              <a:t>www.playcast.ru/view/10616888/d731ba475f02e00d68bb8213d80f19e13f4d312dpl</a:t>
            </a:r>
            <a:endParaRPr lang="ru-RU" dirty="0" smtClean="0"/>
          </a:p>
          <a:p>
            <a:r>
              <a:rPr lang="ru-RU" dirty="0" smtClean="0"/>
              <a:t>Мимоза </a:t>
            </a:r>
            <a:r>
              <a:rPr lang="en-US" dirty="0"/>
              <a:t>http://topdizayn.com.ua/29732-animaciya-ptica-na-cvetuschey-vetke-mimozy.html</a:t>
            </a:r>
            <a:endParaRPr lang="ru-RU" dirty="0" smtClean="0"/>
          </a:p>
          <a:p>
            <a:r>
              <a:rPr lang="ru-RU" dirty="0" smtClean="0"/>
              <a:t>Одуванчик </a:t>
            </a:r>
            <a:r>
              <a:rPr lang="en-US" dirty="0"/>
              <a:t>http://bestgif.su/photo/cvety_animacija/animashka_oduvanchiki/18-0-7481</a:t>
            </a:r>
            <a:endParaRPr lang="ru-RU" dirty="0" smtClean="0"/>
          </a:p>
          <a:p>
            <a:r>
              <a:rPr lang="ru-RU" dirty="0" smtClean="0"/>
              <a:t>Крокусы </a:t>
            </a:r>
            <a:r>
              <a:rPr lang="en-US" dirty="0"/>
              <a:t>http://wap.mobilmusic.ru/fileanim.html?id=1250907</a:t>
            </a:r>
            <a:endParaRPr lang="ru-RU" dirty="0" smtClean="0"/>
          </a:p>
          <a:p>
            <a:r>
              <a:rPr lang="ru-RU" dirty="0" smtClean="0"/>
              <a:t>Ромашка </a:t>
            </a:r>
            <a:r>
              <a:rPr lang="en-US" dirty="0">
                <a:hlinkClick r:id="rId9"/>
              </a:rPr>
              <a:t>http://</a:t>
            </a:r>
            <a:r>
              <a:rPr lang="en-US" dirty="0" smtClean="0">
                <a:hlinkClick r:id="rId9"/>
              </a:rPr>
              <a:t>wap.mobilmusic.ru/fileanim.html?id=1377658</a:t>
            </a:r>
            <a:endParaRPr lang="ru-RU" dirty="0" smtClean="0"/>
          </a:p>
          <a:p>
            <a:r>
              <a:rPr lang="ru-RU" dirty="0" smtClean="0"/>
              <a:t>Ива </a:t>
            </a:r>
            <a:r>
              <a:rPr lang="en-US" dirty="0">
                <a:hlinkClick r:id="rId10"/>
              </a:rPr>
              <a:t>http://</a:t>
            </a:r>
            <a:r>
              <a:rPr lang="en-US" dirty="0" smtClean="0">
                <a:hlinkClick r:id="rId10"/>
              </a:rPr>
              <a:t>wap.mobilmusic.ru/fileanim.html?id=983461</a:t>
            </a:r>
            <a:endParaRPr lang="ru-RU" dirty="0" smtClean="0"/>
          </a:p>
          <a:p>
            <a:r>
              <a:rPr lang="ru-RU" dirty="0" smtClean="0"/>
              <a:t>Берёза </a:t>
            </a:r>
            <a:r>
              <a:rPr lang="en-US" dirty="0">
                <a:hlinkClick r:id="rId11"/>
              </a:rPr>
              <a:t>http://www.mobilmusic.ru/animation/1005376_berezovye-serezhki</a:t>
            </a:r>
            <a:r>
              <a:rPr lang="en-US" dirty="0" smtClean="0">
                <a:hlinkClick r:id="rId11"/>
              </a:rPr>
              <a:t>/</a:t>
            </a:r>
            <a:endParaRPr lang="ru-RU" dirty="0" smtClean="0"/>
          </a:p>
          <a:p>
            <a:r>
              <a:rPr lang="ru-RU" dirty="0" smtClean="0"/>
              <a:t>Ольха </a:t>
            </a:r>
            <a:r>
              <a:rPr lang="en-US" dirty="0">
                <a:hlinkClick r:id="rId12"/>
              </a:rPr>
              <a:t>http://</a:t>
            </a:r>
            <a:r>
              <a:rPr lang="en-US" dirty="0" smtClean="0">
                <a:hlinkClick r:id="rId12"/>
              </a:rPr>
              <a:t>www.playcast.ru/viewFull/1039087/25a74b08fbe8a756821e2a3daf0ea820048de73apl?showLastComments=0</a:t>
            </a:r>
            <a:endParaRPr lang="ru-RU" dirty="0" smtClean="0"/>
          </a:p>
          <a:p>
            <a:r>
              <a:rPr lang="ru-RU" dirty="0" smtClean="0"/>
              <a:t>Вишня </a:t>
            </a:r>
            <a:r>
              <a:rPr lang="en-US" dirty="0">
                <a:hlinkClick r:id="rId13"/>
              </a:rPr>
              <a:t>http://</a:t>
            </a:r>
            <a:r>
              <a:rPr lang="en-US" dirty="0" smtClean="0">
                <a:hlinkClick r:id="rId13"/>
              </a:rPr>
              <a:t>wap.mobilmusic.ru/fileanim.html?id=1025306</a:t>
            </a:r>
            <a:endParaRPr lang="ru-RU" dirty="0" smtClean="0"/>
          </a:p>
          <a:p>
            <a:r>
              <a:rPr lang="ru-RU" dirty="0" smtClean="0"/>
              <a:t>Яблоня </a:t>
            </a:r>
            <a:r>
              <a:rPr lang="en-US" dirty="0"/>
              <a:t>http://wap.mobilmusic.ru/fileanim.html?id=1236541</a:t>
            </a:r>
            <a:endParaRPr lang="ru-RU" dirty="0" smtClean="0"/>
          </a:p>
          <a:p>
            <a:r>
              <a:rPr lang="ru-RU" dirty="0" smtClean="0"/>
              <a:t>Фон презентации </a:t>
            </a:r>
            <a:r>
              <a:rPr lang="en-US" dirty="0"/>
              <a:t>https://infourok.ru/konspekt-otkritogo-zanyatiya-po-oznakomleniyu-s-mirom-prirodi-nablyudaem-za-prirodoy-vremya-goda-vesna-dlya-detey-sredney-gruppi-2012046.html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864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80</Words>
  <Application>Microsoft Office PowerPoint</Application>
  <PresentationFormat>Широкоэкранный</PresentationFormat>
  <Paragraphs>23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</dc:creator>
  <cp:lastModifiedBy>учитель</cp:lastModifiedBy>
  <cp:revision>22</cp:revision>
  <dcterms:created xsi:type="dcterms:W3CDTF">2018-03-20T04:03:46Z</dcterms:created>
  <dcterms:modified xsi:type="dcterms:W3CDTF">2018-03-26T04:10:15Z</dcterms:modified>
</cp:coreProperties>
</file>