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7" r:id="rId3"/>
    <p:sldId id="263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309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99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257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133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942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239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187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571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567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316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205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28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ap.mobilmusic.ru/fileanim.html?id=698241" TargetMode="External"/><Relationship Id="rId13" Type="http://schemas.openxmlformats.org/officeDocument/2006/relationships/hyperlink" Target="http://wap.mobilmusic.ru/fileanim.html?id=1025306" TargetMode="External"/><Relationship Id="rId3" Type="http://schemas.openxmlformats.org/officeDocument/2006/relationships/hyperlink" Target="http://parnasse.ru/poetry/childrens/forhildren/zagadki-o-vesenih-cvetah.html" TargetMode="External"/><Relationship Id="rId7" Type="http://schemas.openxmlformats.org/officeDocument/2006/relationships/hyperlink" Target="http://kartinki.org/cvety/3377-tyulpany-raspuskayutsya.html" TargetMode="External"/><Relationship Id="rId12" Type="http://schemas.openxmlformats.org/officeDocument/2006/relationships/hyperlink" Target="http://www.playcast.ru/viewFull/1039087/25a74b08fbe8a756821e2a3daf0ea820048de73apl?showLastComments=0" TargetMode="External"/><Relationship Id="rId2" Type="http://schemas.openxmlformats.org/officeDocument/2006/relationships/hyperlink" Target="http://www.karapuzovedenie.com/2014/03/zagadki-pro-podsnezhnik-i-veseniye-cvety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liveinternet.ru/users/5379115/post343720661/" TargetMode="External"/><Relationship Id="rId11" Type="http://schemas.openxmlformats.org/officeDocument/2006/relationships/hyperlink" Target="http://www.mobilmusic.ru/animation/1005376_berezovye-serezhki/" TargetMode="External"/><Relationship Id="rId5" Type="http://schemas.openxmlformats.org/officeDocument/2006/relationships/hyperlink" Target="http://www.playcast.ru/view/2445201/644807a262b4059b654e8750dc5788dc4e4f4097pl" TargetMode="External"/><Relationship Id="rId10" Type="http://schemas.openxmlformats.org/officeDocument/2006/relationships/hyperlink" Target="http://wap.mobilmusic.ru/fileanim.html?id=983461" TargetMode="External"/><Relationship Id="rId4" Type="http://schemas.openxmlformats.org/officeDocument/2006/relationships/hyperlink" Target="https://masterclassy.ru/pedagogam/nachalnaya-shkola/17686-detskie-zagadki-pro-vesnu.html" TargetMode="External"/><Relationship Id="rId9" Type="http://schemas.openxmlformats.org/officeDocument/2006/relationships/hyperlink" Target="http://wap.mobilmusic.ru/fileanim.html?id=137765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34435" y="0"/>
            <a:ext cx="104554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rgbClr val="009900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Цветущие деревья и кустарники</a:t>
            </a:r>
            <a:endParaRPr lang="ru-RU" sz="5400" b="1" cap="none" spc="0" dirty="0">
              <a:ln w="9525">
                <a:solidFill>
                  <a:srgbClr val="009900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95753" y="5278200"/>
            <a:ext cx="10246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80637" y="5262564"/>
            <a:ext cx="16882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Берёза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457272" y="5210677"/>
            <a:ext cx="1502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Ольха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3312" y="1174759"/>
            <a:ext cx="3026938" cy="40359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1711" y="1174758"/>
            <a:ext cx="3058406" cy="4077875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39862" y="1174758"/>
            <a:ext cx="4541276" cy="40359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1543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5305" y="1793627"/>
            <a:ext cx="590681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525">
                  <a:solidFill>
                    <a:srgbClr val="009900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endParaRPr lang="ru-RU" sz="9600" b="1" cap="none" spc="0" dirty="0">
              <a:ln w="9525">
                <a:solidFill>
                  <a:srgbClr val="009900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93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1355" y="370590"/>
            <a:ext cx="1173245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Источники:</a:t>
            </a:r>
          </a:p>
          <a:p>
            <a:r>
              <a:rPr lang="ru-RU" dirty="0" smtClean="0"/>
              <a:t>Загадки </a:t>
            </a:r>
            <a:r>
              <a:rPr lang="en-US" dirty="0" smtClean="0">
                <a:hlinkClick r:id="rId2"/>
              </a:rPr>
              <a:t>http://www.karapuzovedenie.com/2014/03/zagadki-pro-podsnezhnik-i-veseniye-cvety.html</a:t>
            </a:r>
            <a:endParaRPr lang="ru-RU" dirty="0"/>
          </a:p>
          <a:p>
            <a:r>
              <a:rPr lang="en-US" dirty="0" smtClean="0">
                <a:hlinkClick r:id="rId3"/>
              </a:rPr>
              <a:t>http://parnasse.ru/poetry/childrens/forhildren/zagadki-o-vesenih-cvetah.html</a:t>
            </a:r>
            <a:endParaRPr lang="ru-RU" dirty="0"/>
          </a:p>
          <a:p>
            <a:r>
              <a:rPr lang="en-US" dirty="0" smtClean="0">
                <a:hlinkClick r:id="rId4"/>
              </a:rPr>
              <a:t>https://masterclassy.ru/pedagogam/nachalnaya-shkola/17686-detskie-zagadki-pro-vesnu.html</a:t>
            </a:r>
            <a:endParaRPr lang="ru-RU" dirty="0" smtClean="0"/>
          </a:p>
          <a:p>
            <a:r>
              <a:rPr lang="ru-RU" dirty="0" smtClean="0"/>
              <a:t>Анимация</a:t>
            </a:r>
          </a:p>
          <a:p>
            <a:r>
              <a:rPr lang="ru-RU" dirty="0" smtClean="0"/>
              <a:t>Подснежники </a:t>
            </a:r>
            <a:r>
              <a:rPr lang="en-US" dirty="0" smtClean="0">
                <a:hlinkClick r:id="rId5"/>
              </a:rPr>
              <a:t>http://www.playcast.ru/view/2445201/644807a262b4059b654e8750dc5788dc4e4f4097pl</a:t>
            </a:r>
            <a:r>
              <a:rPr lang="ru-RU" dirty="0" smtClean="0"/>
              <a:t> </a:t>
            </a:r>
          </a:p>
          <a:p>
            <a:r>
              <a:rPr lang="ru-RU" dirty="0" smtClean="0"/>
              <a:t>Ландыши </a:t>
            </a:r>
            <a:r>
              <a:rPr lang="en-US" dirty="0" smtClean="0">
                <a:hlinkClick r:id="rId6"/>
              </a:rPr>
              <a:t>https://www.liveinternet.ru/users/5379115/post343720661/</a:t>
            </a:r>
            <a:r>
              <a:rPr lang="ru-RU" dirty="0" smtClean="0"/>
              <a:t>   </a:t>
            </a:r>
          </a:p>
          <a:p>
            <a:r>
              <a:rPr lang="ru-RU" dirty="0" smtClean="0"/>
              <a:t>Тюльпаны </a:t>
            </a:r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kartinki.org/cvety/3377-tyulpany-raspuskayutsya.html</a:t>
            </a:r>
            <a:endParaRPr lang="ru-RU" dirty="0" smtClean="0"/>
          </a:p>
          <a:p>
            <a:r>
              <a:rPr lang="ru-RU" dirty="0" smtClean="0"/>
              <a:t>Нарцисс </a:t>
            </a:r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wap.mobilmusic.ru/fileanim.html?id=698241</a:t>
            </a:r>
            <a:endParaRPr lang="ru-RU" dirty="0"/>
          </a:p>
          <a:p>
            <a:r>
              <a:rPr lang="ru-RU" dirty="0" smtClean="0"/>
              <a:t>Сирень </a:t>
            </a:r>
            <a:r>
              <a:rPr lang="en-US" dirty="0"/>
              <a:t>http://</a:t>
            </a:r>
            <a:r>
              <a:rPr lang="en-US" dirty="0" smtClean="0"/>
              <a:t>www.playcast.ru/view/10616888/d731ba475f02e00d68bb8213d80f19e13f4d312dpl</a:t>
            </a:r>
            <a:endParaRPr lang="ru-RU" dirty="0" smtClean="0"/>
          </a:p>
          <a:p>
            <a:r>
              <a:rPr lang="ru-RU" dirty="0" smtClean="0"/>
              <a:t>Мимоза </a:t>
            </a:r>
            <a:r>
              <a:rPr lang="en-US" dirty="0"/>
              <a:t>http://topdizayn.com.ua/29732-animaciya-ptica-na-cvetuschey-vetke-mimozy.html</a:t>
            </a:r>
            <a:endParaRPr lang="ru-RU" dirty="0" smtClean="0"/>
          </a:p>
          <a:p>
            <a:r>
              <a:rPr lang="ru-RU" dirty="0" smtClean="0"/>
              <a:t>Одуванчик </a:t>
            </a:r>
            <a:r>
              <a:rPr lang="en-US" dirty="0"/>
              <a:t>http://bestgif.su/photo/cvety_animacija/animashka_oduvanchiki/18-0-7481</a:t>
            </a:r>
            <a:endParaRPr lang="ru-RU" dirty="0" smtClean="0"/>
          </a:p>
          <a:p>
            <a:r>
              <a:rPr lang="ru-RU" dirty="0" smtClean="0"/>
              <a:t>Крокусы </a:t>
            </a:r>
            <a:r>
              <a:rPr lang="en-US" dirty="0"/>
              <a:t>http://wap.mobilmusic.ru/fileanim.html?id=1250907</a:t>
            </a:r>
            <a:endParaRPr lang="ru-RU" dirty="0" smtClean="0"/>
          </a:p>
          <a:p>
            <a:r>
              <a:rPr lang="ru-RU" dirty="0" smtClean="0"/>
              <a:t>Ромашка </a:t>
            </a:r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wap.mobilmusic.ru/fileanim.html?id=1377658</a:t>
            </a:r>
            <a:endParaRPr lang="ru-RU" dirty="0" smtClean="0"/>
          </a:p>
          <a:p>
            <a:r>
              <a:rPr lang="ru-RU" dirty="0" smtClean="0"/>
              <a:t>Ива </a:t>
            </a:r>
            <a:r>
              <a:rPr lang="en-US" dirty="0">
                <a:hlinkClick r:id="rId10"/>
              </a:rPr>
              <a:t>http://</a:t>
            </a:r>
            <a:r>
              <a:rPr lang="en-US" dirty="0" smtClean="0">
                <a:hlinkClick r:id="rId10"/>
              </a:rPr>
              <a:t>wap.mobilmusic.ru/fileanim.html?id=983461</a:t>
            </a:r>
            <a:endParaRPr lang="ru-RU" dirty="0" smtClean="0"/>
          </a:p>
          <a:p>
            <a:r>
              <a:rPr lang="ru-RU" dirty="0" smtClean="0"/>
              <a:t>Берёза </a:t>
            </a:r>
            <a:r>
              <a:rPr lang="en-US" dirty="0">
                <a:hlinkClick r:id="rId11"/>
              </a:rPr>
              <a:t>http://www.mobilmusic.ru/animation/1005376_berezovye-serezhki</a:t>
            </a:r>
            <a:r>
              <a:rPr lang="en-US" dirty="0" smtClean="0">
                <a:hlinkClick r:id="rId11"/>
              </a:rPr>
              <a:t>/</a:t>
            </a:r>
            <a:endParaRPr lang="ru-RU" dirty="0" smtClean="0"/>
          </a:p>
          <a:p>
            <a:r>
              <a:rPr lang="ru-RU" dirty="0" smtClean="0"/>
              <a:t>Ольха </a:t>
            </a:r>
            <a:r>
              <a:rPr lang="en-US" dirty="0">
                <a:hlinkClick r:id="rId12"/>
              </a:rPr>
              <a:t>http://</a:t>
            </a:r>
            <a:r>
              <a:rPr lang="en-US" dirty="0" smtClean="0">
                <a:hlinkClick r:id="rId12"/>
              </a:rPr>
              <a:t>www.playcast.ru/viewFull/1039087/25a74b08fbe8a756821e2a3daf0ea820048de73apl?showLastComments=0</a:t>
            </a:r>
            <a:endParaRPr lang="ru-RU" dirty="0" smtClean="0"/>
          </a:p>
          <a:p>
            <a:r>
              <a:rPr lang="ru-RU" dirty="0" smtClean="0"/>
              <a:t>Вишня </a:t>
            </a:r>
            <a:r>
              <a:rPr lang="en-US" dirty="0">
                <a:hlinkClick r:id="rId13"/>
              </a:rPr>
              <a:t>http://</a:t>
            </a:r>
            <a:r>
              <a:rPr lang="en-US" dirty="0" smtClean="0">
                <a:hlinkClick r:id="rId13"/>
              </a:rPr>
              <a:t>wap.mobilmusic.ru/fileanim.html?id=1025306</a:t>
            </a:r>
            <a:endParaRPr lang="ru-RU" dirty="0" smtClean="0"/>
          </a:p>
          <a:p>
            <a:r>
              <a:rPr lang="ru-RU" dirty="0" smtClean="0"/>
              <a:t>Яблоня </a:t>
            </a:r>
            <a:r>
              <a:rPr lang="en-US" dirty="0"/>
              <a:t>http://wap.mobilmusic.ru/fileanim.html?id=1236541</a:t>
            </a:r>
            <a:endParaRPr lang="ru-RU" dirty="0" smtClean="0"/>
          </a:p>
          <a:p>
            <a:r>
              <a:rPr lang="ru-RU" dirty="0" smtClean="0"/>
              <a:t>Фон презентации </a:t>
            </a:r>
            <a:r>
              <a:rPr lang="en-US" dirty="0"/>
              <a:t>https://infourok.ru/konspekt-otkritogo-zanyatiya-po-oznakomleniyu-s-mirom-prirodi-nablyudaem-za-prirodoy-vremya-goda-vesna-dlya-detey-sredney-gruppi-2012046.html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64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85</Words>
  <Application>Microsoft Office PowerPoint</Application>
  <PresentationFormat>Широкоэкранный</PresentationFormat>
  <Paragraphs>25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22</cp:revision>
  <dcterms:created xsi:type="dcterms:W3CDTF">2018-03-20T04:03:46Z</dcterms:created>
  <dcterms:modified xsi:type="dcterms:W3CDTF">2018-03-26T04:10:01Z</dcterms:modified>
</cp:coreProperties>
</file>