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169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4067944" y="3573016"/>
            <a:ext cx="4968552" cy="289368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7544" y="908720"/>
            <a:ext cx="8136904" cy="180020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052736"/>
            <a:ext cx="7772400" cy="1470025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Внедрение новых форм и методов физкультурно-спортивной работы в инклюзивном образовании в ПОО</a:t>
            </a:r>
            <a:endParaRPr lang="ru-RU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19872" y="3789040"/>
            <a:ext cx="554461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Модератор группы: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Шатохин А.Г.</a:t>
            </a:r>
          </a:p>
          <a:p>
            <a:pPr algn="r"/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 группы: </a:t>
            </a:r>
          </a:p>
          <a:p>
            <a:pPr algn="r"/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Бутыч Н.С.</a:t>
            </a:r>
          </a:p>
          <a:p>
            <a:pPr algn="r"/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Паршикова М.О.</a:t>
            </a:r>
          </a:p>
          <a:p>
            <a:pPr algn="r"/>
            <a:r>
              <a:rPr lang="ru-RU" sz="2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Козар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</a:p>
          <a:p>
            <a:pPr algn="r"/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Матвиенко В.Ф.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teh_cit\Desktop\foc_56fb47911ec8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614953"/>
            <a:ext cx="3672408" cy="26059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1375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39552" y="96506"/>
            <a:ext cx="8136904" cy="52418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8864" y="-99392"/>
            <a:ext cx="8229600" cy="83911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 деятельности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1052736"/>
            <a:ext cx="3816424" cy="1232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деятельность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в ОП обр. мод.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нкл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932040" y="1044652"/>
            <a:ext cx="3816424" cy="1232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Внеучебная работа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(ЦАВС,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секц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работа)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6496368" y="620688"/>
            <a:ext cx="612068" cy="432048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555776" y="1988840"/>
            <a:ext cx="3816424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Конкурсные движения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авая фигурная скобка 9"/>
          <p:cNvSpPr/>
          <p:nvPr/>
        </p:nvSpPr>
        <p:spPr>
          <a:xfrm rot="5400000">
            <a:off x="4308356" y="-1587173"/>
            <a:ext cx="360040" cy="8520179"/>
          </a:xfrm>
          <a:prstGeom prst="righ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1763688" y="620688"/>
            <a:ext cx="612068" cy="432048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28286" y="2924944"/>
            <a:ext cx="8664194" cy="43204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Проблематизация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164340" y="3501008"/>
            <a:ext cx="792088" cy="5760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164340" y="4161706"/>
            <a:ext cx="792088" cy="63544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2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164340" y="4905258"/>
            <a:ext cx="792088" cy="68398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6" name="Плюс 15"/>
          <p:cNvSpPr/>
          <p:nvPr/>
        </p:nvSpPr>
        <p:spPr>
          <a:xfrm>
            <a:off x="4339765" y="5661248"/>
            <a:ext cx="441237" cy="432048"/>
          </a:xfrm>
          <a:prstGeom prst="mathPlu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031991" y="6093296"/>
            <a:ext cx="7056784" cy="61762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Низкий уровень вовлеченности ПОО в конкурсные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Стрелка вправо 18"/>
          <p:cNvSpPr/>
          <p:nvPr/>
        </p:nvSpPr>
        <p:spPr>
          <a:xfrm>
            <a:off x="179512" y="4077072"/>
            <a:ext cx="3816425" cy="91814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Потр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в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непр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обр.,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квал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 «Надстройка»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Стрелка вправо 19"/>
          <p:cNvSpPr/>
          <p:nvPr/>
        </p:nvSpPr>
        <p:spPr>
          <a:xfrm>
            <a:off x="179512" y="3452378"/>
            <a:ext cx="3960441" cy="7093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Потр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орг./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работ.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квал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спец. АФК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Стрелка вправо 20"/>
          <p:cNvSpPr/>
          <p:nvPr/>
        </p:nvSpPr>
        <p:spPr>
          <a:xfrm>
            <a:off x="179512" y="4941168"/>
            <a:ext cx="3960441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Потр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в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СМ и ФО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для ОВЗ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Стрелка влево 22"/>
          <p:cNvSpPr/>
          <p:nvPr/>
        </p:nvSpPr>
        <p:spPr>
          <a:xfrm>
            <a:off x="5004048" y="3429000"/>
            <a:ext cx="3888432" cy="69038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кол. спец. АФК,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комп. у спец.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Стрелка влево 23"/>
          <p:cNvSpPr/>
          <p:nvPr/>
        </p:nvSpPr>
        <p:spPr>
          <a:xfrm>
            <a:off x="5148064" y="4005064"/>
            <a:ext cx="3744416" cy="93610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Низ.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вовл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спец. АФК в ДПО, </a:t>
            </a:r>
          </a:p>
          <a:p>
            <a:pPr algn="ctr"/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изучение опыта регионов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Стрелка влево 24"/>
          <p:cNvSpPr/>
          <p:nvPr/>
        </p:nvSpPr>
        <p:spPr>
          <a:xfrm>
            <a:off x="4977716" y="4869160"/>
            <a:ext cx="3914763" cy="86409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Слабо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база форм и мет. раб. с ОВЗ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3394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39552" y="125632"/>
            <a:ext cx="8136904" cy="740206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Целеполагание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1799692" y="863645"/>
            <a:ext cx="612068" cy="432048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6948264" y="870211"/>
            <a:ext cx="612068" cy="432048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51520" y="1340768"/>
            <a:ext cx="3672408" cy="3312368"/>
          </a:xfrm>
          <a:prstGeom prst="roundRect">
            <a:avLst>
              <a:gd name="adj" fmla="val 8988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364088" y="1268760"/>
            <a:ext cx="3672408" cy="3384376"/>
          </a:xfrm>
          <a:prstGeom prst="roundRect">
            <a:avLst>
              <a:gd name="adj" fmla="val 8988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548266" y="1295693"/>
            <a:ext cx="30243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Обр. деятельность</a:t>
            </a:r>
            <a:endParaRPr lang="ru-RU" sz="16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42130" y="1218238"/>
            <a:ext cx="30243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Внеуч</a:t>
            </a:r>
            <a:r>
              <a:rPr lang="ru-RU" sz="1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деятельность</a:t>
            </a:r>
            <a:endParaRPr lang="ru-RU" sz="16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3528" y="1643609"/>
            <a:ext cx="352839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работу с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потенц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раб. (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учр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ОВЗ), отбор спец –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этапе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 «ведомый спец.»</a:t>
            </a:r>
          </a:p>
          <a:p>
            <a:endParaRPr lang="ru-RU" sz="1200" dirty="0"/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Надстр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.» комп. на этапе ПОО, ДПО для выпускников (система скидок)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241" y="3038642"/>
            <a:ext cx="3456385" cy="5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32241" y="3699029"/>
            <a:ext cx="345638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Индивид. маршруты АФК по треб.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работодат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Интегр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ДОП обр. (физкультура по интересам)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люс 17"/>
          <p:cNvSpPr/>
          <p:nvPr/>
        </p:nvSpPr>
        <p:spPr>
          <a:xfrm>
            <a:off x="4335677" y="4341597"/>
            <a:ext cx="616662" cy="648072"/>
          </a:xfrm>
          <a:prstGeom prst="mathPlu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5364088" y="1628800"/>
            <a:ext cx="3672408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Увелич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кол-ва.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подготовл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квал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спец. АФК</a:t>
            </a:r>
          </a:p>
          <a:p>
            <a:endParaRPr lang="ru-RU" dirty="0"/>
          </a:p>
          <a:p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Привл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(сост.) спец-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АФК в ДПО,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межрег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работа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СМ и ФО мероприятий в офиц. планы спорт. работы региона (ГТО среди ОВЗ, Спарта среди ОВЗ)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Двойная стрелка влево/вправо 19"/>
          <p:cNvSpPr/>
          <p:nvPr/>
        </p:nvSpPr>
        <p:spPr>
          <a:xfrm>
            <a:off x="3923928" y="1598747"/>
            <a:ext cx="1440160" cy="576064"/>
          </a:xfrm>
          <a:prstGeom prst="leftRightArrow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Двойная стрелка влево/вправо 21"/>
          <p:cNvSpPr/>
          <p:nvPr/>
        </p:nvSpPr>
        <p:spPr>
          <a:xfrm>
            <a:off x="3923928" y="2378196"/>
            <a:ext cx="1440160" cy="576064"/>
          </a:xfrm>
          <a:prstGeom prst="leftRightArrow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Двойная стрелка влево/вправо 22"/>
          <p:cNvSpPr/>
          <p:nvPr/>
        </p:nvSpPr>
        <p:spPr>
          <a:xfrm>
            <a:off x="3923928" y="3759766"/>
            <a:ext cx="1440160" cy="576064"/>
          </a:xfrm>
          <a:prstGeom prst="leftRightArrow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575556" y="5013176"/>
            <a:ext cx="8136904" cy="58954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отборочных этапов конкурсных движений</a:t>
            </a:r>
          </a:p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 – ПОО,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этап –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межколл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5" name="Правая фигурная скобка 24"/>
          <p:cNvSpPr/>
          <p:nvPr/>
        </p:nvSpPr>
        <p:spPr>
          <a:xfrm rot="5400000">
            <a:off x="4433793" y="1406967"/>
            <a:ext cx="360040" cy="8724586"/>
          </a:xfrm>
          <a:prstGeom prst="righ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39552" y="5987813"/>
            <a:ext cx="8136904" cy="78041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МТБ, кадры, </a:t>
            </a:r>
          </a:p>
        </p:txBody>
      </p:sp>
      <p:pic>
        <p:nvPicPr>
          <p:cNvPr id="27" name="Picture 2" descr="http://www.info-islam.ru/_pu/304/5185214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155" b="96845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5610" y="6165304"/>
            <a:ext cx="456955" cy="342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teh_cit\Desktop\Презентация Г.Г. и А.Г\Носковой\5a8f715bd09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632854"/>
            <a:ext cx="720080" cy="1054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9385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480" y="2204864"/>
            <a:ext cx="4099752" cy="2585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539552" y="260648"/>
            <a:ext cx="8136904" cy="740206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 Product</a:t>
            </a:r>
            <a:endParaRPr lang="ru-RU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3528" y="1290268"/>
            <a:ext cx="2224425" cy="70207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Терр</a:t>
            </a:r>
            <a:r>
              <a:rPr lang="ru-RU" dirty="0" smtClean="0"/>
              <a:t>. г. Тюмень, </a:t>
            </a:r>
            <a:r>
              <a:rPr lang="ru-RU" dirty="0" err="1" smtClean="0"/>
              <a:t>Тюм</a:t>
            </a:r>
            <a:r>
              <a:rPr lang="ru-RU" dirty="0" smtClean="0"/>
              <a:t>. обл.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660232" y="1290268"/>
            <a:ext cx="2190051" cy="738621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Органы власти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3528" y="5085184"/>
            <a:ext cx="2191418" cy="70207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Учр</a:t>
            </a:r>
            <a:r>
              <a:rPr lang="ru-RU" dirty="0" smtClean="0"/>
              <a:t>. ОВЗ </a:t>
            </a:r>
            <a:r>
              <a:rPr lang="ru-RU" dirty="0" err="1" smtClean="0"/>
              <a:t>г.Тюмени</a:t>
            </a:r>
            <a:r>
              <a:rPr lang="ru-RU" dirty="0" smtClean="0"/>
              <a:t>, ТО, соседи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660232" y="5085184"/>
            <a:ext cx="2191418" cy="70207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ПОО</a:t>
            </a:r>
            <a:endParaRPr lang="ru-RU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 flipV="1">
            <a:off x="1419236" y="2924944"/>
            <a:ext cx="1568588" cy="21602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8" idx="0"/>
          </p:cNvCxnSpPr>
          <p:nvPr/>
        </p:nvCxnSpPr>
        <p:spPr>
          <a:xfrm flipV="1">
            <a:off x="1419237" y="3717032"/>
            <a:ext cx="1424571" cy="13681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8" idx="0"/>
          </p:cNvCxnSpPr>
          <p:nvPr/>
        </p:nvCxnSpPr>
        <p:spPr>
          <a:xfrm flipV="1">
            <a:off x="1419237" y="3717032"/>
            <a:ext cx="2576699" cy="13681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9" idx="0"/>
          </p:cNvCxnSpPr>
          <p:nvPr/>
        </p:nvCxnSpPr>
        <p:spPr>
          <a:xfrm flipH="1" flipV="1">
            <a:off x="6516216" y="3717032"/>
            <a:ext cx="1239725" cy="13681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9" idx="0"/>
          </p:cNvCxnSpPr>
          <p:nvPr/>
        </p:nvCxnSpPr>
        <p:spPr>
          <a:xfrm flipH="1" flipV="1">
            <a:off x="5292080" y="4581128"/>
            <a:ext cx="2463861" cy="5040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9" idx="0"/>
          </p:cNvCxnSpPr>
          <p:nvPr/>
        </p:nvCxnSpPr>
        <p:spPr>
          <a:xfrm flipH="1" flipV="1">
            <a:off x="5364088" y="3717032"/>
            <a:ext cx="2391853" cy="13681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7" idx="2"/>
          </p:cNvCxnSpPr>
          <p:nvPr/>
        </p:nvCxnSpPr>
        <p:spPr>
          <a:xfrm flipH="1">
            <a:off x="6444208" y="2028889"/>
            <a:ext cx="1311050" cy="75203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7" idx="2"/>
          </p:cNvCxnSpPr>
          <p:nvPr/>
        </p:nvCxnSpPr>
        <p:spPr>
          <a:xfrm flipH="1">
            <a:off x="5364088" y="2028889"/>
            <a:ext cx="2391170" cy="37601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7" idx="2"/>
          </p:cNvCxnSpPr>
          <p:nvPr/>
        </p:nvCxnSpPr>
        <p:spPr>
          <a:xfrm flipH="1">
            <a:off x="5292080" y="2028889"/>
            <a:ext cx="2463178" cy="111207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stCxn id="7" idx="2"/>
          </p:cNvCxnSpPr>
          <p:nvPr/>
        </p:nvCxnSpPr>
        <p:spPr>
          <a:xfrm flipH="1">
            <a:off x="4788024" y="2028889"/>
            <a:ext cx="2967234" cy="19761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6" idx="2"/>
          </p:cNvCxnSpPr>
          <p:nvPr/>
        </p:nvCxnSpPr>
        <p:spPr>
          <a:xfrm>
            <a:off x="1435741" y="1992346"/>
            <a:ext cx="4216379" cy="5816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>
            <a:stCxn id="6" idx="2"/>
          </p:cNvCxnSpPr>
          <p:nvPr/>
        </p:nvCxnSpPr>
        <p:spPr>
          <a:xfrm>
            <a:off x="1435741" y="1992346"/>
            <a:ext cx="1271845" cy="114862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>
            <a:stCxn id="6" idx="2"/>
          </p:cNvCxnSpPr>
          <p:nvPr/>
        </p:nvCxnSpPr>
        <p:spPr>
          <a:xfrm>
            <a:off x="1435741" y="1992346"/>
            <a:ext cx="2416179" cy="12206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>
            <a:stCxn id="6" idx="2"/>
          </p:cNvCxnSpPr>
          <p:nvPr/>
        </p:nvCxnSpPr>
        <p:spPr>
          <a:xfrm>
            <a:off x="1435741" y="1992346"/>
            <a:ext cx="4216379" cy="12926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48" name="Прямоугольник 47"/>
          <p:cNvSpPr/>
          <p:nvPr/>
        </p:nvSpPr>
        <p:spPr>
          <a:xfrm>
            <a:off x="520029" y="5949280"/>
            <a:ext cx="8136904" cy="78041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Корзина продуктов</a:t>
            </a:r>
            <a:r>
              <a:rPr lang="ru-RU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07008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318</Words>
  <Application>Microsoft Office PowerPoint</Application>
  <PresentationFormat>Экран (4:3)</PresentationFormat>
  <Paragraphs>50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Внедрение новых форм и методов физкультурно-спортивной работы в инклюзивном образовании в ПОО</vt:lpstr>
      <vt:lpstr>Направления деятельности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Внедрение новых форм и методов физкультурно-спортивной работы в инклюзивном образовании в ПОО</dc:title>
  <dc:creator>teh_cit</dc:creator>
  <cp:lastModifiedBy>teh_cit</cp:lastModifiedBy>
  <cp:revision>13</cp:revision>
  <dcterms:created xsi:type="dcterms:W3CDTF">2018-03-22T04:49:35Z</dcterms:created>
  <dcterms:modified xsi:type="dcterms:W3CDTF">2018-03-22T07:35:42Z</dcterms:modified>
</cp:coreProperties>
</file>