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4" r:id="rId5"/>
    <p:sldId id="263" r:id="rId6"/>
    <p:sldId id="266" r:id="rId7"/>
    <p:sldId id="267" r:id="rId8"/>
    <p:sldId id="268" r:id="rId9"/>
    <p:sldId id="269" r:id="rId10"/>
    <p:sldId id="270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A66725A6-B7D1-45F1-A588-D84B1A54344B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AD528234-7CFD-4B0C-AB8D-F2C17BD4A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25A6-B7D1-45F1-A588-D84B1A54344B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28234-7CFD-4B0C-AB8D-F2C17BD4A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25A6-B7D1-45F1-A588-D84B1A54344B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28234-7CFD-4B0C-AB8D-F2C17BD4A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25A6-B7D1-45F1-A588-D84B1A54344B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28234-7CFD-4B0C-AB8D-F2C17BD4A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25A6-B7D1-45F1-A588-D84B1A54344B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28234-7CFD-4B0C-AB8D-F2C17BD4A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25A6-B7D1-45F1-A588-D84B1A54344B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28234-7CFD-4B0C-AB8D-F2C17BD4A4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25A6-B7D1-45F1-A588-D84B1A54344B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28234-7CFD-4B0C-AB8D-F2C17BD4A45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25A6-B7D1-45F1-A588-D84B1A54344B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28234-7CFD-4B0C-AB8D-F2C17BD4A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725A6-B7D1-45F1-A588-D84B1A54344B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528234-7CFD-4B0C-AB8D-F2C17BD4A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A66725A6-B7D1-45F1-A588-D84B1A54344B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AD528234-7CFD-4B0C-AB8D-F2C17BD4A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A66725A6-B7D1-45F1-A588-D84B1A54344B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AD528234-7CFD-4B0C-AB8D-F2C17BD4A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66725A6-B7D1-45F1-A588-D84B1A54344B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AD528234-7CFD-4B0C-AB8D-F2C17BD4A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Возвратные местоимения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u="sng" dirty="0" smtClean="0">
                <a:solidFill>
                  <a:srgbClr val="FF0000"/>
                </a:solidFill>
              </a:rPr>
              <a:t>Reflexive Pronouns</a:t>
            </a:r>
            <a:endParaRPr lang="ru-RU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81277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TASK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Ex.9 p.58</a:t>
            </a:r>
            <a:endParaRPr lang="ru-RU" sz="7200" dirty="0"/>
          </a:p>
        </p:txBody>
      </p:sp>
    </p:spTree>
    <p:extLst>
      <p:ext uri="{BB962C8B-B14F-4D97-AF65-F5344CB8AC3E}">
        <p14:creationId xmlns="" xmlns:p14="http://schemas.microsoft.com/office/powerpoint/2010/main" val="221970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homework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7200" dirty="0" smtClean="0"/>
              <a:t>Ex.3 p.55</a:t>
            </a:r>
          </a:p>
          <a:p>
            <a:r>
              <a:rPr lang="en-US" sz="7200" dirty="0" smtClean="0"/>
              <a:t>Ex.5 p.57</a:t>
            </a:r>
            <a:endParaRPr lang="ru-RU" sz="7200" dirty="0"/>
          </a:p>
        </p:txBody>
      </p:sp>
    </p:spTree>
    <p:extLst>
      <p:ext uri="{BB962C8B-B14F-4D97-AF65-F5344CB8AC3E}">
        <p14:creationId xmlns="" xmlns:p14="http://schemas.microsoft.com/office/powerpoint/2010/main" val="1365152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908720"/>
            <a:ext cx="6687845" cy="4814349"/>
          </a:xfrm>
        </p:spPr>
        <p:txBody>
          <a:bodyPr numCol="2">
            <a:normAutofit fontScale="85000" lnSpcReduction="20000"/>
          </a:bodyPr>
          <a:lstStyle/>
          <a:p>
            <a:pPr fontAlgn="base"/>
            <a:r>
              <a:rPr lang="en-US" sz="2800" b="1" dirty="0"/>
              <a:t>I – myself (</a:t>
            </a:r>
            <a:r>
              <a:rPr lang="ru-RU" sz="2800" b="1" dirty="0"/>
              <a:t>я сам)</a:t>
            </a:r>
          </a:p>
          <a:p>
            <a:pPr fontAlgn="base"/>
            <a:endParaRPr lang="en-US" sz="2800" b="1" dirty="0" smtClean="0"/>
          </a:p>
          <a:p>
            <a:pPr fontAlgn="base"/>
            <a:r>
              <a:rPr lang="en-US" sz="2800" b="1" dirty="0" smtClean="0"/>
              <a:t>You – yourself (</a:t>
            </a:r>
            <a:r>
              <a:rPr lang="ru-RU" sz="2800" b="1" dirty="0" smtClean="0"/>
              <a:t>ты сам)</a:t>
            </a:r>
          </a:p>
          <a:p>
            <a:pPr fontAlgn="base"/>
            <a:endParaRPr lang="en-US" sz="2800" b="1" dirty="0" smtClean="0"/>
          </a:p>
          <a:p>
            <a:pPr fontAlgn="base"/>
            <a:r>
              <a:rPr lang="en-US" sz="2800" b="1" dirty="0" smtClean="0"/>
              <a:t>He</a:t>
            </a:r>
            <a:r>
              <a:rPr lang="en-US" sz="2800" b="1" dirty="0"/>
              <a:t> – himself (</a:t>
            </a:r>
            <a:r>
              <a:rPr lang="ru-RU" sz="2800" b="1" dirty="0"/>
              <a:t>он сам)</a:t>
            </a:r>
          </a:p>
          <a:p>
            <a:pPr fontAlgn="base"/>
            <a:endParaRPr lang="en-US" sz="2800" b="1" dirty="0" smtClean="0"/>
          </a:p>
          <a:p>
            <a:pPr fontAlgn="base"/>
            <a:r>
              <a:rPr lang="en-US" sz="2800" b="1" dirty="0" smtClean="0"/>
              <a:t>She</a:t>
            </a:r>
            <a:r>
              <a:rPr lang="en-US" sz="2800" b="1" dirty="0"/>
              <a:t> – herself (</a:t>
            </a:r>
            <a:r>
              <a:rPr lang="ru-RU" sz="2800" b="1" dirty="0"/>
              <a:t>она сама)</a:t>
            </a:r>
          </a:p>
          <a:p>
            <a:pPr fontAlgn="base"/>
            <a:endParaRPr lang="en-US" sz="2800" b="1" dirty="0" smtClean="0"/>
          </a:p>
          <a:p>
            <a:pPr fontAlgn="base"/>
            <a:r>
              <a:rPr lang="en-US" sz="2800" b="1" dirty="0" smtClean="0"/>
              <a:t>It</a:t>
            </a:r>
            <a:r>
              <a:rPr lang="en-US" sz="2800" b="1" dirty="0"/>
              <a:t> – itself (</a:t>
            </a:r>
            <a:r>
              <a:rPr lang="ru-RU" sz="2800" b="1" dirty="0"/>
              <a:t>оно само)</a:t>
            </a:r>
          </a:p>
          <a:p>
            <a:pPr fontAlgn="base"/>
            <a:endParaRPr lang="en-US" sz="2800" b="1" dirty="0" smtClean="0"/>
          </a:p>
          <a:p>
            <a:pPr fontAlgn="base"/>
            <a:r>
              <a:rPr lang="en-US" sz="2800" b="1" dirty="0"/>
              <a:t>We – ourselves (</a:t>
            </a:r>
            <a:r>
              <a:rPr lang="ru-RU" sz="2800" b="1" dirty="0"/>
              <a:t>мы сами)</a:t>
            </a:r>
          </a:p>
          <a:p>
            <a:pPr fontAlgn="base"/>
            <a:r>
              <a:rPr lang="en-US" sz="2800" b="1" dirty="0"/>
              <a:t>You – yourselves (</a:t>
            </a:r>
            <a:r>
              <a:rPr lang="ru-RU" sz="2800" b="1" dirty="0"/>
              <a:t>вы сами)</a:t>
            </a:r>
          </a:p>
          <a:p>
            <a:pPr fontAlgn="base"/>
            <a:endParaRPr lang="en-US" sz="2800" b="1" dirty="0" smtClean="0"/>
          </a:p>
          <a:p>
            <a:pPr fontAlgn="base"/>
            <a:r>
              <a:rPr lang="en-US" sz="2800" b="1" dirty="0"/>
              <a:t>They – themselves (</a:t>
            </a:r>
            <a:r>
              <a:rPr lang="ru-RU" sz="2800" b="1" dirty="0"/>
              <a:t>они сами)</a:t>
            </a:r>
          </a:p>
          <a:p>
            <a:pPr fontAlgn="base"/>
            <a:r>
              <a:rPr lang="en-US" sz="2800" b="1" dirty="0"/>
              <a:t>One – oneself (</a:t>
            </a:r>
            <a:r>
              <a:rPr lang="ru-RU" sz="2800" b="1" dirty="0"/>
              <a:t>сам)</a:t>
            </a:r>
          </a:p>
          <a:p>
            <a:pPr fontAlgn="base"/>
            <a:endParaRPr lang="en-US" sz="2800" b="1" dirty="0" smtClean="0"/>
          </a:p>
          <a:p>
            <a:pPr fontAlgn="base"/>
            <a:endParaRPr lang="en-US" sz="2800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11335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Употребляются с: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1844824"/>
            <a:ext cx="7344816" cy="387824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глаголами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burn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обжечься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cut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порезаться</a:t>
            </a:r>
          </a:p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enjoy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веселиться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hurt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пораниться</a:t>
            </a:r>
          </a:p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introduce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представляться</a:t>
            </a:r>
          </a:p>
          <a:p>
            <a:r>
              <a:rPr lang="ru-RU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look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at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смотреть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</a:p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teach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научиться</a:t>
            </a:r>
          </a:p>
        </p:txBody>
      </p:sp>
    </p:spTree>
    <p:extLst>
      <p:ext uri="{BB962C8B-B14F-4D97-AF65-F5344CB8AC3E}">
        <p14:creationId xmlns="" xmlns:p14="http://schemas.microsoft.com/office/powerpoint/2010/main" val="1080570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FF0000"/>
                </a:solidFill>
              </a:rPr>
              <a:t>В таких выражениях, как:</a:t>
            </a: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916832"/>
            <a:ext cx="6471821" cy="3806237"/>
          </a:xfrm>
        </p:spPr>
        <p:txBody>
          <a:bodyPr>
            <a:normAutofit fontScale="92500"/>
          </a:bodyPr>
          <a:lstStyle/>
          <a:p>
            <a:r>
              <a:rPr lang="en-US" b="1" dirty="0"/>
              <a:t> enjoy yourself (</a:t>
            </a:r>
            <a:r>
              <a:rPr lang="ru-RU" b="1" dirty="0"/>
              <a:t>весело проводить время</a:t>
            </a:r>
            <a:r>
              <a:rPr lang="ru-RU" b="1" dirty="0" smtClean="0"/>
              <a:t>)</a:t>
            </a:r>
            <a:r>
              <a:rPr lang="ru-RU" b="1" dirty="0"/>
              <a:t> </a:t>
            </a:r>
            <a:endParaRPr lang="ru-RU" b="1" dirty="0" smtClean="0"/>
          </a:p>
          <a:p>
            <a:r>
              <a:rPr lang="en-US" b="1" dirty="0" smtClean="0"/>
              <a:t>help </a:t>
            </a:r>
            <a:r>
              <a:rPr lang="en-US" b="1" dirty="0"/>
              <a:t>yourself (</a:t>
            </a:r>
            <a:r>
              <a:rPr lang="ru-RU" b="1" dirty="0"/>
              <a:t>угощаться), </a:t>
            </a:r>
            <a:endParaRPr lang="ru-RU" b="1" dirty="0" smtClean="0"/>
          </a:p>
          <a:p>
            <a:r>
              <a:rPr lang="en-US" b="1" dirty="0" smtClean="0"/>
              <a:t>find </a:t>
            </a:r>
            <a:r>
              <a:rPr lang="en-US" b="1" dirty="0"/>
              <a:t>oneself (</a:t>
            </a:r>
            <a:r>
              <a:rPr lang="ru-RU" b="1" dirty="0"/>
              <a:t>очутиться), </a:t>
            </a:r>
            <a:endParaRPr lang="ru-RU" b="1" dirty="0" smtClean="0"/>
          </a:p>
          <a:p>
            <a:r>
              <a:rPr lang="en-US" b="1" dirty="0" smtClean="0"/>
              <a:t>amuse </a:t>
            </a:r>
            <a:r>
              <a:rPr lang="en-US" b="1" dirty="0"/>
              <a:t>oneself (</a:t>
            </a:r>
            <a:r>
              <a:rPr lang="ru-RU" b="1" dirty="0"/>
              <a:t>развлекаться), </a:t>
            </a:r>
            <a:endParaRPr lang="ru-RU" b="1" dirty="0" smtClean="0"/>
          </a:p>
          <a:p>
            <a:r>
              <a:rPr lang="en-US" b="1" dirty="0" smtClean="0"/>
              <a:t>do </a:t>
            </a:r>
            <a:r>
              <a:rPr lang="en-US" b="1" dirty="0"/>
              <a:t>it yourself (</a:t>
            </a:r>
            <a:r>
              <a:rPr lang="ru-RU" b="1" dirty="0"/>
              <a:t>сделай сам), </a:t>
            </a:r>
            <a:endParaRPr lang="ru-RU" b="1" dirty="0" smtClean="0"/>
          </a:p>
          <a:p>
            <a:r>
              <a:rPr lang="en-US" b="1" dirty="0" smtClean="0"/>
              <a:t>pinch </a:t>
            </a:r>
            <a:r>
              <a:rPr lang="en-US" b="1" dirty="0"/>
              <a:t>oneself (</a:t>
            </a:r>
            <a:r>
              <a:rPr lang="ru-RU" b="1" dirty="0"/>
              <a:t>отказать себе в чем-либо</a:t>
            </a:r>
            <a:r>
              <a:rPr lang="ru-RU" b="1" dirty="0" smtClean="0"/>
              <a:t>),</a:t>
            </a:r>
          </a:p>
          <a:p>
            <a:r>
              <a:rPr lang="ru-RU" b="1" dirty="0"/>
              <a:t> </a:t>
            </a:r>
            <a:r>
              <a:rPr lang="en-US" b="1" dirty="0"/>
              <a:t>take care of oneself (</a:t>
            </a:r>
            <a:r>
              <a:rPr lang="ru-RU" b="1" dirty="0"/>
              <a:t>заботиться о ком-то) </a:t>
            </a:r>
          </a:p>
        </p:txBody>
      </p:sp>
    </p:spTree>
    <p:extLst>
      <p:ext uri="{BB962C8B-B14F-4D97-AF65-F5344CB8AC3E}">
        <p14:creationId xmlns="" xmlns:p14="http://schemas.microsoft.com/office/powerpoint/2010/main" val="916027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u="sng" dirty="0">
                <a:solidFill>
                  <a:srgbClr val="FF0000"/>
                </a:solidFill>
              </a:rPr>
              <a:t>С предлогом </a:t>
            </a:r>
            <a:r>
              <a:rPr lang="en-US" b="1" u="sng" dirty="0">
                <a:solidFill>
                  <a:srgbClr val="FF0000"/>
                </a:solidFill>
              </a:rPr>
              <a:t>by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fontAlgn="base"/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She likes living 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by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herself (=on her own). –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Она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любит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жить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одна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кого-либо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fontAlgn="base"/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 going on holiday by </a:t>
            </a:r>
            <a:r>
              <a:rPr lang="en-US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yourself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 (=on your own). –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Ты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собираешься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ехать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отпуск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один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 (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сам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без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компании</a:t>
            </a: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7885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 некоторыми глаголами возвратные местоимени</a:t>
            </a:r>
            <a:r>
              <a:rPr lang="ru-RU" dirty="0">
                <a:solidFill>
                  <a:srgbClr val="FF0000"/>
                </a:solidFill>
              </a:rPr>
              <a:t>я</a:t>
            </a:r>
            <a:r>
              <a:rPr lang="ru-RU" dirty="0" smtClean="0">
                <a:solidFill>
                  <a:srgbClr val="FF0000"/>
                </a:solidFill>
              </a:rPr>
              <a:t> НЕ УПОТРЕБЛЯЮТСЯ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wash</a:t>
            </a:r>
            <a:r>
              <a:rPr lang="ru-RU" dirty="0" smtClean="0"/>
              <a:t>- мыться</a:t>
            </a:r>
            <a:endParaRPr lang="en-US" dirty="0" smtClean="0"/>
          </a:p>
          <a:p>
            <a:r>
              <a:rPr lang="en-US" dirty="0" smtClean="0"/>
              <a:t>To bathe</a:t>
            </a:r>
            <a:r>
              <a:rPr lang="ru-RU" dirty="0" smtClean="0"/>
              <a:t>-купаться</a:t>
            </a:r>
            <a:endParaRPr lang="en-US" dirty="0" smtClean="0"/>
          </a:p>
          <a:p>
            <a:r>
              <a:rPr lang="en-US" dirty="0" smtClean="0"/>
              <a:t>To shave</a:t>
            </a:r>
            <a:r>
              <a:rPr lang="ru-RU" dirty="0" smtClean="0"/>
              <a:t>-бриться</a:t>
            </a:r>
            <a:endParaRPr lang="en-US" dirty="0" smtClean="0"/>
          </a:p>
          <a:p>
            <a:r>
              <a:rPr lang="en-US" dirty="0" smtClean="0"/>
              <a:t>To feel</a:t>
            </a:r>
            <a:r>
              <a:rPr lang="ru-RU" dirty="0" smtClean="0"/>
              <a:t>-чувствовать</a:t>
            </a:r>
            <a:endParaRPr lang="en-US" dirty="0" smtClean="0"/>
          </a:p>
          <a:p>
            <a:r>
              <a:rPr lang="en-US" dirty="0" smtClean="0"/>
              <a:t>To dress</a:t>
            </a:r>
            <a:r>
              <a:rPr lang="ru-RU" dirty="0" smtClean="0"/>
              <a:t>-одеваться</a:t>
            </a:r>
          </a:p>
          <a:p>
            <a:r>
              <a:rPr lang="en-US" dirty="0" smtClean="0"/>
              <a:t>To hide-</a:t>
            </a:r>
            <a:r>
              <a:rPr lang="ru-RU" dirty="0" smtClean="0"/>
              <a:t>прятаться</a:t>
            </a:r>
          </a:p>
          <a:p>
            <a:r>
              <a:rPr lang="en-US" dirty="0" smtClean="0"/>
              <a:t>To behave- </a:t>
            </a:r>
            <a:r>
              <a:rPr lang="ru-RU" dirty="0" smtClean="0"/>
              <a:t>вести себя</a:t>
            </a:r>
            <a:endParaRPr lang="en-US" dirty="0" smtClean="0"/>
          </a:p>
        </p:txBody>
      </p:sp>
    </p:spTree>
    <p:extLst>
      <p:ext uri="{BB962C8B-B14F-4D97-AF65-F5344CB8AC3E}">
        <p14:creationId xmlns="" xmlns:p14="http://schemas.microsoft.com/office/powerpoint/2010/main" val="142481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TASK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8000" dirty="0" smtClean="0"/>
              <a:t>EX.8 P.57</a:t>
            </a:r>
            <a:endParaRPr lang="ru-RU" sz="8000" dirty="0"/>
          </a:p>
        </p:txBody>
      </p:sp>
    </p:spTree>
    <p:extLst>
      <p:ext uri="{BB962C8B-B14F-4D97-AF65-F5344CB8AC3E}">
        <p14:creationId xmlns="" xmlns:p14="http://schemas.microsoft.com/office/powerpoint/2010/main" val="127722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Quantitative pronouns(</a:t>
            </a:r>
            <a:r>
              <a:rPr lang="ru-RU" dirty="0" smtClean="0">
                <a:solidFill>
                  <a:srgbClr val="FF0000"/>
                </a:solidFill>
              </a:rPr>
              <a:t>количественные местоимения)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несколько</a:t>
            </a:r>
            <a:r>
              <a:rPr lang="en-US" dirty="0" smtClean="0"/>
              <a:t> </a:t>
            </a:r>
            <a:r>
              <a:rPr lang="ru-RU" dirty="0" smtClean="0"/>
              <a:t>немного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en-US" dirty="0" smtClean="0"/>
              <a:t>A number of</a:t>
            </a:r>
            <a:r>
              <a:rPr lang="ru-RU" dirty="0" smtClean="0"/>
              <a:t>                        </a:t>
            </a:r>
            <a:r>
              <a:rPr lang="en-US" dirty="0" smtClean="0"/>
              <a:t>a little –</a:t>
            </a:r>
            <a:r>
              <a:rPr lang="ru-RU" dirty="0" err="1" smtClean="0"/>
              <a:t>неисч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r>
              <a:rPr lang="ru-RU" dirty="0" smtClean="0"/>
              <a:t>                     </a:t>
            </a:r>
            <a:endParaRPr lang="en-US" dirty="0" smtClean="0"/>
          </a:p>
          <a:p>
            <a:r>
              <a:rPr lang="en-US" dirty="0" smtClean="0"/>
              <a:t>Several</a:t>
            </a:r>
            <a:r>
              <a:rPr lang="ru-RU" dirty="0" smtClean="0"/>
              <a:t>            с </a:t>
            </a:r>
            <a:r>
              <a:rPr lang="ru-RU" dirty="0" err="1" smtClean="0"/>
              <a:t>исч.сущ</a:t>
            </a:r>
            <a:r>
              <a:rPr lang="ru-RU" dirty="0" smtClean="0"/>
              <a:t>                 сущ.</a:t>
            </a:r>
            <a:endParaRPr lang="en-US" dirty="0" smtClean="0"/>
          </a:p>
          <a:p>
            <a:r>
              <a:rPr lang="en-US" dirty="0" smtClean="0"/>
              <a:t>A few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932040" y="2780928"/>
            <a:ext cx="129614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>
            <a:off x="2843808" y="2780928"/>
            <a:ext cx="108012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авая фигурная скобка 9"/>
          <p:cNvSpPr/>
          <p:nvPr/>
        </p:nvSpPr>
        <p:spPr>
          <a:xfrm>
            <a:off x="3383868" y="3573016"/>
            <a:ext cx="252028" cy="108012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22509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9377" y="764704"/>
            <a:ext cx="6965245" cy="1202485"/>
          </a:xfrm>
        </p:spPr>
        <p:txBody>
          <a:bodyPr>
            <a:normAutofit fontScale="9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Quantitative pronouns(</a:t>
            </a:r>
            <a:r>
              <a:rPr lang="ru-RU" dirty="0">
                <a:solidFill>
                  <a:srgbClr val="FF0000"/>
                </a:solidFill>
              </a:rPr>
              <a:t>количественные местоимения)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                        мало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en-US" dirty="0" smtClean="0"/>
              <a:t> few </a:t>
            </a:r>
            <a:r>
              <a:rPr lang="ru-RU" dirty="0" smtClean="0"/>
              <a:t>с </a:t>
            </a:r>
            <a:r>
              <a:rPr lang="ru-RU" dirty="0" err="1" smtClean="0"/>
              <a:t>исч.сущ</a:t>
            </a:r>
            <a:r>
              <a:rPr lang="ru-RU" dirty="0" smtClean="0"/>
              <a:t>.        </a:t>
            </a:r>
            <a:r>
              <a:rPr lang="en-US" dirty="0" smtClean="0"/>
              <a:t> little c </a:t>
            </a:r>
            <a:r>
              <a:rPr lang="ru-RU" dirty="0" err="1" smtClean="0"/>
              <a:t>неисч.сущ</a:t>
            </a:r>
            <a:r>
              <a:rPr lang="ru-RU" dirty="0" smtClean="0"/>
              <a:t>.</a:t>
            </a:r>
            <a:r>
              <a:rPr lang="en-US" dirty="0" smtClean="0"/>
              <a:t> </a:t>
            </a: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4572000" y="2708920"/>
            <a:ext cx="1152128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>
            <a:off x="2915816" y="2708920"/>
            <a:ext cx="72008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65531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127</TotalTime>
  <Words>100</Words>
  <Application>Microsoft Office PowerPoint</Application>
  <PresentationFormat>Экран (4:3)</PresentationFormat>
  <Paragraphs>67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Кнопка</vt:lpstr>
      <vt:lpstr>Возвратные местоимения</vt:lpstr>
      <vt:lpstr>Слайд 2</vt:lpstr>
      <vt:lpstr>Употребляются с:</vt:lpstr>
      <vt:lpstr>В таких выражениях, как: </vt:lpstr>
      <vt:lpstr>С предлогом by </vt:lpstr>
      <vt:lpstr>С некоторыми глаголами возвратные местоимения НЕ УПОТРЕБЛЯЮТСЯ</vt:lpstr>
      <vt:lpstr>TASK</vt:lpstr>
      <vt:lpstr>Quantitative pronouns(количественные местоимения)</vt:lpstr>
      <vt:lpstr>Quantitative pronouns(количественные местоимения)</vt:lpstr>
      <vt:lpstr>TASK</vt:lpstr>
      <vt:lpstr>homework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Возвратные местоимения</dc:title>
  <dc:creator>Ксюша</dc:creator>
  <cp:lastModifiedBy>208</cp:lastModifiedBy>
  <cp:revision>9</cp:revision>
  <dcterms:created xsi:type="dcterms:W3CDTF">2014-12-01T17:27:00Z</dcterms:created>
  <dcterms:modified xsi:type="dcterms:W3CDTF">2018-03-06T10:34:35Z</dcterms:modified>
</cp:coreProperties>
</file>