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ей Самофалов" initials="АС" lastIdx="1" clrIdx="0">
    <p:extLst>
      <p:ext uri="{19B8F6BF-5375-455C-9EA6-DF929625EA0E}">
        <p15:presenceInfo xmlns:p15="http://schemas.microsoft.com/office/powerpoint/2012/main" xmlns="" userId="64aed682ba17fea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00" y="-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2T09:46:22.202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9;&#1089;&#1072;&#1090;&#1099;&#1081;%20&#1087;&#1086;&#1083;&#1086;&#1089;&#1072;&#1090;&#1099;&#1081;.docx" TargetMode="External"/><Relationship Id="rId2" Type="http://schemas.openxmlformats.org/officeDocument/2006/relationships/hyperlink" Target="&#1050;&#1072;&#1082;%20&#1082;&#1086;&#1090;%20&#1075;&#1091;&#1083;&#1103;&#1083;,%20&#1075;&#1076;&#1077;%20&#1077;&#1084;&#1091;%20&#1074;&#1079;&#1076;&#1091;&#1084;&#1072;&#1077;&#1090;&#1089;&#1103;,%20&#1056;&#1077;&#1076;&#1100;&#1103;&#1088;&#1076;%20&#1050;&#1080;&#1087;&#1083;&#1080;&#1085;&#1075;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064;&#1072;&#1088;&#1083;&#1100;%20&#1055;&#1077;&#1088;&#1088;&#1086;%20&#1050;&#1086;&#1090;%20&#1074;%20&#1089;&#1072;&#1087;&#1086;&#1075;&#1072;&#1093;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bornik-mudrosti.ru/poslovicy-i-pogovorki-o-koshkax/" TargetMode="External"/><Relationship Id="rId2" Type="http://schemas.openxmlformats.org/officeDocument/2006/relationships/hyperlink" Target="http://detochki-doma.ru/zagadki-pro-koshek-kotov-kotyat-i-prochih-usatyih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atgallery.ru/kids/books/skazka/kotvsapogah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785926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</a:p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6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КОШКАХ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3786190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для  воспитателей </a:t>
            </a:r>
            <a:endParaRPr lang="ru-RU" sz="28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4929198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Разработала: Сибгатулина Н.А.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578645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229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496" y="1571612"/>
            <a:ext cx="41434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почитать детям?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857496"/>
            <a:ext cx="685804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кот гулял, где ему вздумается,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Редьярд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Киплинг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Как </a:t>
            </a:r>
            <a:r>
              <a:rPr lang="ru-RU" b="1" dirty="0" smtClean="0">
                <a:hlinkClick r:id="rId2" action="ppaction://hlinkfile"/>
              </a:rPr>
              <a:t>кот гулял, где ему вздумается, </a:t>
            </a:r>
            <a:r>
              <a:rPr lang="ru-RU" b="1" dirty="0" err="1" smtClean="0">
                <a:hlinkClick r:id="rId2" action="ppaction://hlinkfile"/>
              </a:rPr>
              <a:t>Редьярд</a:t>
            </a:r>
            <a:r>
              <a:rPr lang="ru-RU" b="1" dirty="0" smtClean="0">
                <a:hlinkClick r:id="rId2" action="ppaction://hlinkfile"/>
              </a:rPr>
              <a:t> </a:t>
            </a:r>
            <a:r>
              <a:rPr lang="ru-RU" b="1" dirty="0" err="1" smtClean="0">
                <a:hlinkClick r:id="rId2" action="ppaction://hlinkfile"/>
              </a:rPr>
              <a:t>Киплинг.docx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Самуил Маршак, «Усатый – полосатый»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Усатый полосатый.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Шарль Перро, «Кот в сапогах»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Шарль Перро Кот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сапогах.docx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1500174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любимцы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996952"/>
            <a:ext cx="3360373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2267744" y="2033591"/>
            <a:ext cx="2016224" cy="15121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Мой кот Томас. Он любит играть с клубком.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8825" y="2301917"/>
            <a:ext cx="1919401" cy="2814668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 rot="15402555">
            <a:off x="3724051" y="3555084"/>
            <a:ext cx="2367714" cy="22322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моего кота зовут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Прайт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очень застенчивый.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573016"/>
            <a:ext cx="4889966" cy="2750606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 rot="798879">
            <a:off x="3856006" y="1204974"/>
            <a:ext cx="4176464" cy="30243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88024" y="1844824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наш любимец Кузьма, а мама его называет Петруша. Я очень люблю его. По вечерам мы любим немного «пошалить».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3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854355"/>
            <a:ext cx="2592288" cy="3272763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907704" y="1484784"/>
            <a:ext cx="2088232" cy="16561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48041" y="2260872"/>
            <a:ext cx="3712413" cy="2304256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 rot="13937244">
            <a:off x="4081931" y="3946661"/>
            <a:ext cx="2132265" cy="1989013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28310" y="1737785"/>
            <a:ext cx="2314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Моего кота зовут Тоша. Он большой шалунишка.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5" y="4321879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мой кот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 очень любит рыбку и играть.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3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924944"/>
            <a:ext cx="2996952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2070" y="1916832"/>
            <a:ext cx="284178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2440918" y="1369927"/>
            <a:ext cx="2179902" cy="1800199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211960" y="4345747"/>
            <a:ext cx="2232248" cy="1546270"/>
          </a:xfrm>
          <a:prstGeom prst="wedgeEllipseCallout">
            <a:avLst>
              <a:gd name="adj1" fmla="val 41853"/>
              <a:gd name="adj2" fmla="val -52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40918" y="1660753"/>
            <a:ext cx="21803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Знакомьтесь - это Тёма. Он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юбит «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фрискис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двойная вкуснятина»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472514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Тайсон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 любит играть с нашей собакой Стейком.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356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3116"/>
            <a:ext cx="700092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algn="ctr"/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http://detochki-doma.ru/zagadki-pro-koshek-kotov-kotyat-i-prochih-usatyih/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© Деточки Дома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http://sbornik-mudrosti.ru/poslovicy-i-pogovorki-o-koshkax/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www.catgallery.ru/kids/books/skazka/kotvsapogah.html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071678"/>
            <a:ext cx="72866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Ночью он совсем не спит, </a:t>
            </a:r>
          </a:p>
          <a:p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 от мышек сторожит, </a:t>
            </a:r>
          </a:p>
          <a:p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Молочко из миски пьет, </a:t>
            </a:r>
          </a:p>
          <a:p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 конечно это – …</a:t>
            </a:r>
          </a:p>
          <a:p>
            <a:pPr algn="just"/>
            <a:endParaRPr lang="ru-RU" sz="3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(кот.) </a:t>
            </a:r>
            <a:b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8666" y="2975334"/>
            <a:ext cx="4405334" cy="3882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643182"/>
            <a:ext cx="500451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марта - </a:t>
            </a:r>
          </a:p>
          <a:p>
            <a:r>
              <a:rPr lang="ru-RU" sz="5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Всемирный день </a:t>
            </a:r>
          </a:p>
          <a:p>
            <a:r>
              <a:rPr lang="ru-RU" sz="5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кошек.</a:t>
            </a:r>
            <a:endParaRPr lang="ru-RU" sz="5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071546"/>
            <a:ext cx="750099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		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можно рассказать            		детям о кошках?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Кошка – это домашнее животное.  Но так было не всегда. Раньше кошки жили сами по себе и были дикими хищниками. Домашней кошка стала около 5000 лет назад в Древнем Египте и считалась священным животным. Кошки – замечательные охотники. В домах, где есть кошка никогда не будет мышей. У кошки очень тонкий слух и острое зрение. Кошка спокойно ходит в темноте. Помогает ей в этом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вибрисы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— усы. Ходит кошка бесшумно, втягивает  когти  и ступает мягкими подушечками, лазает ловко.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214422"/>
            <a:ext cx="707236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Существует много примет, 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связанные с кошками</a:t>
            </a:r>
          </a:p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Кошка «умывается» – гостей намывает.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кошка крепко спит животом кверху, то это значит, можно ждать жару и тепло.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время новоселья первой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новый дом впускают кошку.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Если кошка свернулась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клубком – к морозу.</a:t>
            </a:r>
          </a:p>
          <a:p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4222260"/>
            <a:ext cx="2857512" cy="222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286256"/>
            <a:ext cx="2309827" cy="23098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1285860"/>
            <a:ext cx="72866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		Пословицы и поговорки про кошек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мышку и кошка зверь.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Сытая кошка с мышью играет.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Кошки грызутся — мышам приволье.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Ночью все кошки серы.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Отчего кот гладок: поел да и на бок.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все коту масленица — будет и великий пост.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Кошке — игрушки. Мышке — слезки.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Кошка прячет коготки до поры.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Кошка спит, да и во сне мышей ловит.</a:t>
            </a: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1428736"/>
            <a:ext cx="48577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Стихи про кошек 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357430"/>
            <a:ext cx="40005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Кошка первой входит в дом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живёт подолгу в нём,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мяучит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играет,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куда-то исчезает.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Исчезает далеко,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когда придёт обратно,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из блюдца аккуратно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Пьёт сырое молоко.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73455091_kisa_lakaet_molok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071678"/>
            <a:ext cx="2714644" cy="361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736"/>
            <a:ext cx="66437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		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Два маленьких котенка поссорились в углу.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Сердитая хозяйка взяла свою метлу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вымела из кухни дерущихся котят,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справившись при этом, кто прав, кто виноват.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дело было ночью, зимою, в январе.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Два маленьких котенка озябли на дворе.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Легли они, свернувшись, на камень у крыльца,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Носы уткнули в лапы и стали ждать конца.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сжалилась хозяйка и отворила дверь.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— Ну что, — она спросила. — не ссоритесь теперь?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Прошли они тихонько в свой угол на ночлег,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 шкурок отряхнули холодный, мокрый снег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оба перед печкой заснули сладким сном.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вьюга до рассвета шумела за окном.</a:t>
            </a: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85720" y="4357694"/>
            <a:ext cx="2095513" cy="2095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736"/>
            <a:ext cx="62151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Котенок ( Агния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Котенок возится с клубком: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подползет к нему тайком,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 на клубок начнет кидаться,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Толкнет его, отпрыгнет вбок…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Никак не может догадаться,</a:t>
            </a: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здесь не мышка, а клубок.</a:t>
            </a:r>
          </a:p>
          <a:p>
            <a:pPr algn="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4214818"/>
            <a:ext cx="5072098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</Template>
  <TotalTime>278</TotalTime>
  <Words>337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8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Фрося</dc:creator>
  <cp:lastModifiedBy>Windows User</cp:lastModifiedBy>
  <cp:revision>36</cp:revision>
  <dcterms:created xsi:type="dcterms:W3CDTF">2018-03-10T10:29:20Z</dcterms:created>
  <dcterms:modified xsi:type="dcterms:W3CDTF">2018-03-24T13:55:35Z</dcterms:modified>
</cp:coreProperties>
</file>