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70" r:id="rId2"/>
    <p:sldId id="277" r:id="rId3"/>
    <p:sldId id="278" r:id="rId4"/>
    <p:sldId id="279" r:id="rId5"/>
    <p:sldId id="280" r:id="rId6"/>
    <p:sldId id="281" r:id="rId7"/>
    <p:sldId id="282" r:id="rId8"/>
    <p:sldId id="283" r:id="rId9"/>
    <p:sldId id="284" r:id="rId10"/>
    <p:sldId id="286" r:id="rId11"/>
    <p:sldId id="285" r:id="rId12"/>
    <p:sldId id="287" r:id="rId13"/>
    <p:sldId id="288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6600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07" autoAdjust="0"/>
  </p:normalViewPr>
  <p:slideViewPr>
    <p:cSldViewPr>
      <p:cViewPr varScale="1">
        <p:scale>
          <a:sx n="66" d="100"/>
          <a:sy n="66" d="100"/>
        </p:scale>
        <p:origin x="150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C04A44-9CB3-474F-B9D7-016B13CDF6C4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507AA5-2031-4FFA-A822-62156A2BDE5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8118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3/27/2018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609600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smtClean="0">
                <a:ln w="1905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«200 дней Сталинграда»</a:t>
            </a:r>
            <a:endParaRPr lang="ru-RU" sz="5400" b="1" cap="none" spc="0" dirty="0">
              <a:ln w="1905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Подготовила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воспитатель: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Дворянинова Н.А </a:t>
            </a:r>
            <a:r>
              <a:rPr lang="ru-RU" sz="1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400" b="1" dirty="0" smtClean="0">
                <a:solidFill>
                  <a:schemeClr val="bg2">
                    <a:lumMod val="75000"/>
                  </a:schemeClr>
                </a:solidFill>
              </a:rPr>
              <a:t>Т.Н</a:t>
            </a:r>
          </a:p>
        </p:txBody>
      </p:sp>
      <p:pic>
        <p:nvPicPr>
          <p:cNvPr id="7" name="Рисунок 6" descr="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524000" y="2438400"/>
            <a:ext cx="6270480" cy="3812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1889778" y="228600"/>
            <a:ext cx="5228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МБДОУ  МО г. Краснодар «Детский сад  №58» </a:t>
            </a:r>
            <a:endParaRPr lang="ru-RU" b="1" dirty="0">
              <a:effectLst>
                <a:glow rad="101600">
                  <a:schemeClr val="bg1">
                    <a:alpha val="6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048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"Дом Павлова" 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Рисунок 4" descr="дом павлов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81000" y="2286000"/>
            <a:ext cx="3752850" cy="2401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9.05.2008 г (9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53000" y="1371600"/>
            <a:ext cx="3429000" cy="457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9" name="Рисунок 8" descr="m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42691" y="1600200"/>
            <a:ext cx="2734818" cy="1823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0" y="3048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Историко-мемориальный комплекс </a:t>
            </a:r>
          </a:p>
          <a:p>
            <a:pPr algn="ctr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"Героям Сталинградской битвы". 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5" name="Рисунок 14" descr="9.05.2008 г (7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1000" y="1981200"/>
            <a:ext cx="2362200" cy="314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Рисунок 15" descr="9.05.2008 г (10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00800" y="1905000"/>
            <a:ext cx="2362200" cy="314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9.05.2008 г (44)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971800" y="4191000"/>
            <a:ext cx="3200400" cy="24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860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endParaRPr lang="ru-RU" sz="2400" b="1" dirty="0" smtClean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30480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75000"/>
                  </a:schemeClr>
                </a:solidFill>
              </a:rPr>
              <a:t>Музей - панорама"Сталинградская битва" </a:t>
            </a:r>
            <a:endParaRPr lang="ru-RU" sz="28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Рисунок 7" descr="DSCN0192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181600" y="3784980"/>
            <a:ext cx="3312844" cy="2557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3.06.2009 г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62000" y="3790950"/>
            <a:ext cx="3505200" cy="2628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DSCN0142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667000" y="1143000"/>
            <a:ext cx="3276600" cy="2341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/>
              <a:t>Спасибо за внимание!!!</a:t>
            </a:r>
            <a:endParaRPr lang="ru-RU" sz="5400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33400"/>
            <a:ext cx="45720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СТАЛИНГРАД – город, раскинувшийся на правом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берегу Волги.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Теперь этот город называют Волгоградом.</a:t>
            </a:r>
          </a:p>
        </p:txBody>
      </p:sp>
      <p:pic>
        <p:nvPicPr>
          <p:cNvPr id="10" name="Рисунок 9" descr="фонтан детский хоровод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29200" y="3429000"/>
            <a:ext cx="3657600" cy="2875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сквер на пл. павших борцов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28601" y="3419444"/>
            <a:ext cx="4419600" cy="29051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сталинградский драматический таетр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495800" y="232440"/>
            <a:ext cx="4191000" cy="289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114800"/>
            <a:ext cx="9144000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Во время Великой Отечественной войны,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 августе 1942 г. в Сталинград ворвались фашистские танки,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 за ними шла вражеская пехота. Над городом, словно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хищные птицы, кружили бомбардировщики.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Они сбрасывали на дома тысячи бомб. </a:t>
            </a:r>
          </a:p>
          <a:p>
            <a:pPr algn="ctr"/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Так началось наступление на Сталинград.</a:t>
            </a:r>
          </a:p>
        </p:txBody>
      </p:sp>
      <p:pic>
        <p:nvPicPr>
          <p:cNvPr id="6" name="Рисунок 5" descr="немецкие танки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30617" y="457200"/>
            <a:ext cx="4037087" cy="30480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499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00600" y="457200"/>
            <a:ext cx="4073051" cy="304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0" y="518160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04800"/>
            <a:ext cx="9144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Фашистов встретило героическое сопротивление нашей армии.</a:t>
            </a:r>
          </a:p>
        </p:txBody>
      </p:sp>
      <p:pic>
        <p:nvPicPr>
          <p:cNvPr id="5" name="Рисунок 4" descr="жители города делают оборонительные сооружения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76600" y="1371600"/>
            <a:ext cx="2618326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4800" y="1905000"/>
            <a:ext cx="2739136" cy="36849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76600" y="4495800"/>
            <a:ext cx="2603739" cy="1839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595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96000" y="1905000"/>
            <a:ext cx="2767584" cy="3657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Город постепенно превращался в груду развалин. 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Наши пехотинцы, танкисты, артиллеристы сражались за каждый дом.</a:t>
            </a:r>
          </a:p>
        </p:txBody>
      </p:sp>
      <p:pic>
        <p:nvPicPr>
          <p:cNvPr id="12" name="Рисунок 11" descr="5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486400" y="1600200"/>
            <a:ext cx="3276600" cy="4383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5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4800" y="1219200"/>
            <a:ext cx="3200400" cy="2368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499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600200" y="4038600"/>
            <a:ext cx="3429000" cy="25488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4495800"/>
            <a:ext cx="91440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«Пламя пожаров поднималось на несколько сот метров.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Фашистские самолеты пролетали над головой. Не только земля, но и небо дрожало от разрывов. Здания рушились, падали стены, коробилось железо», - так писал об этих днях генерал-полковник Александр Родимцев.</a:t>
            </a:r>
          </a:p>
        </p:txBody>
      </p:sp>
      <p:pic>
        <p:nvPicPr>
          <p:cNvPr id="6" name="Рисунок 5" descr="49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95400" y="304800"/>
            <a:ext cx="6385209" cy="41610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" y="152400"/>
            <a:ext cx="4114800" cy="28007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19 ноября 1942 г.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Красная Армия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 в районе Сталинграда нанесла фашистам сокрушительный удар. Наши войска перешли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 в наступление.</a:t>
            </a:r>
          </a:p>
        </p:txBody>
      </p:sp>
      <p:pic>
        <p:nvPicPr>
          <p:cNvPr id="5" name="Рисунок 4" descr="советские войск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76600" y="3200400"/>
            <a:ext cx="4419600" cy="3314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6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81600" y="304800"/>
            <a:ext cx="3657600" cy="2682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6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1000" y="3200400"/>
            <a:ext cx="2476500" cy="3302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685800"/>
            <a:ext cx="41148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2 февраля 1943 г. Битва за Сталинград завершилась победой нашего народа. Фашистские солдаты сдались в плен.</a:t>
            </a:r>
          </a:p>
        </p:txBody>
      </p:sp>
      <p:pic>
        <p:nvPicPr>
          <p:cNvPr id="6" name="Рисунок 5" descr="флаг победы на вершине Мамаева кургана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800600" y="311404"/>
            <a:ext cx="3810000" cy="2870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699999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" y="3561714"/>
            <a:ext cx="3889624" cy="2884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699999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800600" y="3544570"/>
            <a:ext cx="3810000" cy="28892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28600"/>
            <a:ext cx="9144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Сталинградская битва длилась 200 дней и ночей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 17 июля 1942 г. по 2 февраля 1943 г. </a:t>
            </a:r>
          </a:p>
        </p:txBody>
      </p:sp>
      <p:pic>
        <p:nvPicPr>
          <p:cNvPr id="7" name="Рисунок 6" descr="040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58000" y="1219200"/>
            <a:ext cx="1856232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0" y="4549676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 1 мая 1945 г. в приказе Верховного Главнокомандующего И.В. Сталина г. Сталинград назван в числе первых городов-героев. Указом Президиума </a:t>
            </a:r>
            <a:r>
              <a:rPr lang="ru-RU" sz="20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Верховного Совета СССР от 8 мая 1965 года за выдающиеся заслуги перед Родиной, мужество и героизм, проявленные трудящимися города в годы Великой Отечественной войны, городу-герою Волгограду были вручены орден Ленина и медаль "Золотая Звезда". </a:t>
            </a:r>
          </a:p>
        </p:txBody>
      </p:sp>
      <p:pic>
        <p:nvPicPr>
          <p:cNvPr id="12" name="Рисунок 11" descr="heroi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4800" y="1219200"/>
            <a:ext cx="1676400" cy="32238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OLenin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05200" y="2286000"/>
            <a:ext cx="1854708" cy="19990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1253</TotalTime>
  <Words>311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Corbel</vt:lpstr>
      <vt:lpstr>Times New Roman</vt:lpstr>
      <vt:lpstr>Wingdings</vt:lpstr>
      <vt:lpstr>Wingdings 2</vt:lpstr>
      <vt:lpstr>Wingdings 3</vt:lpstr>
      <vt:lpstr>Модульная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ASUS777</cp:lastModifiedBy>
  <cp:revision>134</cp:revision>
  <dcterms:created xsi:type="dcterms:W3CDTF">2014-01-28T13:40:08Z</dcterms:created>
  <dcterms:modified xsi:type="dcterms:W3CDTF">2018-03-27T14:32:43Z</dcterms:modified>
</cp:coreProperties>
</file>