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6" r:id="rId6"/>
    <p:sldId id="263" r:id="rId7"/>
    <p:sldId id="268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850B4D-1A31-4480-A30F-1FAE0C8FC44D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2241D-A6CE-44CE-AE47-A310A5365A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82;&#1091;&#1088;&#1077;&#1085;&#1080;&#1077;%20&#1086;&#1082;&#1086;&#1085;&#1095;&#1072;&#1090;&#1077;&#1083;&#1100;&#1085;.%20&#1072;&#1074;&#1080;.avi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теат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25000" cy="70008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/>
            </a:r>
            <a:br>
              <a:rPr lang="ru-RU" sz="7200" b="1" dirty="0" smtClean="0">
                <a:solidFill>
                  <a:schemeClr val="bg1"/>
                </a:solidFill>
              </a:rPr>
            </a:br>
            <a:r>
              <a:rPr lang="ru-RU" sz="7200" b="1" dirty="0" smtClean="0">
                <a:solidFill>
                  <a:schemeClr val="bg1"/>
                </a:solidFill>
              </a:rPr>
              <a:t>Пьеса </a:t>
            </a:r>
            <a:br>
              <a:rPr lang="ru-RU" sz="7200" b="1" dirty="0" smtClean="0">
                <a:solidFill>
                  <a:schemeClr val="bg1"/>
                </a:solidFill>
              </a:rPr>
            </a:br>
            <a:r>
              <a:rPr lang="ru-RU" sz="7200" b="1" dirty="0" smtClean="0">
                <a:solidFill>
                  <a:schemeClr val="bg1"/>
                </a:solidFill>
              </a:rPr>
              <a:t>«Случай с гражданином П»</a:t>
            </a:r>
            <a:endParaRPr lang="ru-RU" sz="7200" b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офис детекти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20688" y="0"/>
            <a:ext cx="1219802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Картинки по запросу курение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332552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8000" dirty="0" smtClean="0">
                <a:solidFill>
                  <a:srgbClr val="002060"/>
                </a:solidFill>
                <a:latin typeface="Century" pitchFamily="18" charset="0"/>
              </a:rPr>
              <a:t>Тема классного часа:  </a:t>
            </a:r>
            <a:br>
              <a:rPr lang="ru-RU" sz="8000" dirty="0" smtClean="0">
                <a:solidFill>
                  <a:srgbClr val="002060"/>
                </a:solidFill>
                <a:latin typeface="Century" pitchFamily="18" charset="0"/>
              </a:rPr>
            </a:br>
            <a:r>
              <a:rPr lang="ru-RU" sz="8000" dirty="0" smtClean="0">
                <a:solidFill>
                  <a:srgbClr val="002060"/>
                </a:solidFill>
                <a:latin typeface="Century" pitchFamily="18" charset="0"/>
              </a:rPr>
              <a:t>«Курение. Учусь говорить «Нет!»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Картинки по запросу курение убивает"/>
          <p:cNvPicPr>
            <a:picLocks noChangeAspect="1" noChangeArrowheads="1"/>
          </p:cNvPicPr>
          <p:nvPr/>
        </p:nvPicPr>
        <p:blipFill>
          <a:blip r:embed="rId2" cstate="print"/>
          <a:srcRect r="10378"/>
          <a:stretch>
            <a:fillRect/>
          </a:stretch>
        </p:blipFill>
        <p:spPr bwMode="auto">
          <a:xfrm>
            <a:off x="0" y="0"/>
            <a:ext cx="916955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4320480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Century" pitchFamily="18" charset="0"/>
              </a:rPr>
              <a:t/>
            </a:r>
            <a:br>
              <a:rPr lang="ru-RU" sz="5400" dirty="0" smtClean="0">
                <a:latin typeface="Century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Century" pitchFamily="18" charset="0"/>
              </a:rPr>
              <a:t>«Минздрав предупреждает:</a:t>
            </a:r>
            <a:br>
              <a:rPr lang="ru-RU" sz="5400" b="1" dirty="0" smtClean="0">
                <a:solidFill>
                  <a:srgbClr val="FF0000"/>
                </a:solidFill>
                <a:latin typeface="Century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Century" pitchFamily="18" charset="0"/>
              </a:rPr>
              <a:t>Курение опасно для вашего здоровья!»</a:t>
            </a:r>
            <a:endParaRPr lang="ru-RU" sz="5400" b="1" dirty="0">
              <a:solidFill>
                <a:srgbClr val="FF0000"/>
              </a:solidFill>
              <a:latin typeface="Century" pitchFamily="18" charset="0"/>
            </a:endParaRPr>
          </a:p>
        </p:txBody>
      </p:sp>
      <p:sp>
        <p:nvSpPr>
          <p:cNvPr id="7" name="Выноска со стрелкой вправо 6">
            <a:hlinkClick r:id="rId3" action="ppaction://hlinkfile"/>
          </p:cNvPr>
          <p:cNvSpPr/>
          <p:nvPr/>
        </p:nvSpPr>
        <p:spPr>
          <a:xfrm>
            <a:off x="8172400" y="6093296"/>
            <a:ext cx="683568" cy="432048"/>
          </a:xfrm>
          <a:prstGeom prst="righ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Georgia" pitchFamily="18" charset="0"/>
              </a:rPr>
              <a:t>Пословицы и поговорки</a:t>
            </a:r>
            <a:endParaRPr lang="ru-RU" dirty="0">
              <a:solidFill>
                <a:srgbClr val="0070C0"/>
              </a:solidFill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052736"/>
            <a:ext cx="8496944" cy="5805264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Курильщики впускают врага в свои уста, похищающего их мозг. </a:t>
            </a:r>
            <a:endParaRPr lang="ru-RU" i="1" dirty="0" smtClean="0">
              <a:latin typeface="Georg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Табак </a:t>
            </a:r>
            <a:r>
              <a:rPr lang="ru-RU" i="1" dirty="0" smtClean="0">
                <a:latin typeface="Georgia" pitchFamily="18" charset="0"/>
              </a:rPr>
              <a:t>курить и вино пить — здоровье губить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Кто </a:t>
            </a:r>
            <a:r>
              <a:rPr lang="ru-RU" i="1" dirty="0" smtClean="0">
                <a:latin typeface="Georgia" pitchFamily="18" charset="0"/>
              </a:rPr>
              <a:t>курит много, у того зубы желтеют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Заядлого </a:t>
            </a:r>
            <a:r>
              <a:rPr lang="ru-RU" i="1" dirty="0" smtClean="0">
                <a:latin typeface="Georgia" pitchFamily="18" charset="0"/>
              </a:rPr>
              <a:t>курильщика даже муха крылом может перешибить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Курильщик </a:t>
            </a:r>
            <a:r>
              <a:rPr lang="ru-RU" i="1" dirty="0" smtClean="0">
                <a:latin typeface="Georgia" pitchFamily="18" charset="0"/>
              </a:rPr>
              <a:t>— плохой работник, все курит вместо дела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Курит </a:t>
            </a:r>
            <a:r>
              <a:rPr lang="ru-RU" i="1" dirty="0" smtClean="0">
                <a:latin typeface="Georgia" pitchFamily="18" charset="0"/>
              </a:rPr>
              <a:t>один, а плоды пожинают все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i="1" dirty="0" smtClean="0">
                <a:latin typeface="Georgia" pitchFamily="18" charset="0"/>
              </a:rPr>
              <a:t>Курит </a:t>
            </a:r>
            <a:r>
              <a:rPr lang="ru-RU" i="1" dirty="0" smtClean="0">
                <a:latin typeface="Georgia" pitchFamily="18" charset="0"/>
              </a:rPr>
              <a:t>один, болеет — весь дом.</a:t>
            </a:r>
            <a:br>
              <a:rPr lang="ru-RU" i="1" dirty="0" smtClean="0">
                <a:latin typeface="Georgia" pitchFamily="18" charset="0"/>
              </a:rPr>
            </a:br>
            <a:endParaRPr lang="ru-RU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Картинки по запросу Баба Яга и Кощей Бессмертный"/>
          <p:cNvPicPr>
            <a:picLocks noChangeAspect="1" noChangeArrowheads="1"/>
          </p:cNvPicPr>
          <p:nvPr/>
        </p:nvPicPr>
        <p:blipFill>
          <a:blip r:embed="rId2" cstate="print"/>
          <a:srcRect l="1949" r="15963"/>
          <a:stretch>
            <a:fillRect/>
          </a:stretch>
        </p:blipFill>
        <p:spPr bwMode="auto">
          <a:xfrm>
            <a:off x="-115783" y="476672"/>
            <a:ext cx="9259783" cy="5832648"/>
          </a:xfrm>
          <a:prstGeom prst="rect">
            <a:avLst/>
          </a:prstGeom>
          <a:noFill/>
        </p:spPr>
      </p:pic>
      <p:pic>
        <p:nvPicPr>
          <p:cNvPr id="20484" name="Picture 4" descr="Картинки по запросу пачка сигар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52312"/>
            <a:ext cx="2411760" cy="4101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</a:t>
            </a:r>
            <a:br>
              <a:rPr lang="ru-RU" dirty="0" smtClean="0"/>
            </a:br>
            <a:r>
              <a:rPr lang="ru-RU" dirty="0" smtClean="0"/>
              <a:t>«Учусь сопротивляться давлению»</a:t>
            </a:r>
            <a:endParaRPr lang="ru-RU" dirty="0"/>
          </a:p>
        </p:txBody>
      </p:sp>
      <p:pic>
        <p:nvPicPr>
          <p:cNvPr id="25604" name="Picture 4" descr="Картинки по запросу человек в кругу людей"/>
          <p:cNvPicPr>
            <a:picLocks noChangeAspect="1" noChangeArrowheads="1"/>
          </p:cNvPicPr>
          <p:nvPr/>
        </p:nvPicPr>
        <p:blipFill>
          <a:blip r:embed="rId2" cstate="print"/>
          <a:srcRect t="14075" b="27277"/>
          <a:stretch>
            <a:fillRect/>
          </a:stretch>
        </p:blipFill>
        <p:spPr bwMode="auto">
          <a:xfrm>
            <a:off x="971600" y="2492896"/>
            <a:ext cx="7493690" cy="3600400"/>
          </a:xfrm>
          <a:prstGeom prst="rect">
            <a:avLst/>
          </a:prstGeom>
          <a:noFill/>
        </p:spPr>
      </p:pic>
      <p:cxnSp>
        <p:nvCxnSpPr>
          <p:cNvPr id="7" name="Прямая со стрелкой 6"/>
          <p:cNvCxnSpPr/>
          <p:nvPr/>
        </p:nvCxnSpPr>
        <p:spPr>
          <a:xfrm flipH="1">
            <a:off x="5004048" y="2780928"/>
            <a:ext cx="1224136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1547664" y="2924944"/>
            <a:ext cx="3024336" cy="5760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4932040" y="2996952"/>
            <a:ext cx="2520280" cy="50405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851920" y="2708920"/>
            <a:ext cx="720080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4860032" y="2996952"/>
            <a:ext cx="720080" cy="21602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411760" y="2924944"/>
            <a:ext cx="2232248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267744" y="3717032"/>
            <a:ext cx="2232248" cy="7200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356402" y="1310571"/>
            <a:ext cx="8743034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Давление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когда тебя заставляют сделать что-то такое,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чего ты не хочешь.</a:t>
            </a:r>
            <a:endParaRPr kumimoji="0" lang="ru-RU" sz="2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Картинки по запросу курение убива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04248" y="5517232"/>
            <a:ext cx="2339752" cy="13407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86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Пьеса  «Случай с гражданином П»</vt:lpstr>
      <vt:lpstr>Слайд 2</vt:lpstr>
      <vt:lpstr>Тема классного часа:   «Курение. Учусь говорить «Нет!»  </vt:lpstr>
      <vt:lpstr> «Минздрав предупреждает: Курение опасно для вашего здоровья!»</vt:lpstr>
      <vt:lpstr>Пословицы и поговорки</vt:lpstr>
      <vt:lpstr>Слайд 6</vt:lpstr>
      <vt:lpstr>Игра  «Учусь сопротивляться давлению»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Дмитрий Каленюк</dc:creator>
  <cp:lastModifiedBy>Дмитрий Каленюк</cp:lastModifiedBy>
  <cp:revision>13</cp:revision>
  <dcterms:created xsi:type="dcterms:W3CDTF">2017-03-09T14:14:51Z</dcterms:created>
  <dcterms:modified xsi:type="dcterms:W3CDTF">2017-11-28T11:23:20Z</dcterms:modified>
</cp:coreProperties>
</file>