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6DDC5-482E-421B-A911-3453E96B825A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E6E77-4522-4C14-A96B-81011F0E7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65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AEA8549-D17A-4941-9966-1C4BE571B0B9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3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82E1-D5E4-4C33-B1F1-BD23DE04DED8}" type="datetime1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81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C036-34D1-460E-A4DC-6A11FB399EE5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210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14E-CA53-43C8-ADE1-2099D546AEEB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53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C84-91AA-45B7-83E3-DFDBD3FC8204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98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C6199-2224-4976-96AF-B940534CDD07}" type="datetime1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553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6259-1FAC-4BDF-AA33-9A3DF7D6E98A}" type="datetime1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86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5B7C1-4DBD-4A06-B0B7-025A7544810A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273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E88A7-EDE2-4B02-A2DC-5B78C8CEA8B5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29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1B36-D8E6-4AC3-BB7B-FCB2D6BFA136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55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B06E-AD0A-4FD5-A9CE-DAFC0CAB04AC}" type="datetime1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18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3132-E15A-4B7E-84A5-39B81CA95973}" type="datetime1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310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D7A9B-0EBE-4168-A7B2-075948461DE2}" type="datetime1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9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5E5A-A468-4D3F-8DB5-65266ED36031}" type="datetime1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A627-31DE-4EC0-B01A-E5C7CC07F76B}" type="datetime1">
              <a:rPr lang="ru-RU" smtClean="0"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46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2E3E-AE9B-4C52-B7D7-888205B00A1A}" type="datetime1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9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E72A4-CCC9-44D4-A419-857D9121DFBA}" type="datetime1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94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7347DFF-3A48-4A28-A5C8-2C29FF7BE1E9}" type="datetime1">
              <a:rPr lang="ru-RU" smtClean="0"/>
              <a:t>13.02.2018</a:t>
            </a:fld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92E8217-49B0-433A-9D49-F82EAFF0E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1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473826"/>
            <a:ext cx="8825658" cy="79802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Выбери круги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876526" y="2235646"/>
            <a:ext cx="764771" cy="8478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997572" y="1998601"/>
            <a:ext cx="764771" cy="8478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420997" y="3481813"/>
            <a:ext cx="764771" cy="8478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96800" y="1587731"/>
            <a:ext cx="1413164" cy="7564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48916" y="4044307"/>
            <a:ext cx="1413164" cy="7564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371944" y="4966442"/>
            <a:ext cx="1413164" cy="7564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55499" y="3573252"/>
            <a:ext cx="875609" cy="8492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909499" y="1810311"/>
            <a:ext cx="875609" cy="8492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96800" y="5187378"/>
            <a:ext cx="875609" cy="8492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E8217-49B0-433A-9D49-F82EAFF0EE1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08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E4EB6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E4EB6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E4EB6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E4EB6"/>
                                      </p:to>
                                    </p:animClr>
                                    <p:set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E4EB6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E4EB6"/>
                                      </p:to>
                                    </p:animClr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88</TotalTime>
  <Words>3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 3</vt:lpstr>
      <vt:lpstr>Совет директоров</vt:lpstr>
      <vt:lpstr>Выбери круги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Выбери круги</dc:title>
  <dc:creator>Лучший</dc:creator>
  <cp:lastModifiedBy>RePack by Diakov</cp:lastModifiedBy>
  <cp:revision>13</cp:revision>
  <dcterms:created xsi:type="dcterms:W3CDTF">2018-02-13T09:48:43Z</dcterms:created>
  <dcterms:modified xsi:type="dcterms:W3CDTF">2018-02-13T18:26:30Z</dcterms:modified>
</cp:coreProperties>
</file>