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65" autoAdjust="0"/>
    <p:restoredTop sz="94660"/>
  </p:normalViewPr>
  <p:slideViewPr>
    <p:cSldViewPr>
      <p:cViewPr varScale="1">
        <p:scale>
          <a:sx n="53" d="100"/>
          <a:sy n="53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МАРТИНИЧКИ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7429552" cy="492922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Мама\Pictures\2018-03-09 мартинички\мартинички 02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1785926"/>
            <a:ext cx="4559355" cy="3419516"/>
          </a:xfrm>
          <a:prstGeom prst="rect">
            <a:avLst/>
          </a:prstGeom>
          <a:noFill/>
        </p:spPr>
      </p:pic>
      <p:pic>
        <p:nvPicPr>
          <p:cNvPr id="1027" name="Picture 3" descr="C:\Users\Мама\Pictures\2018-03-09 мартинички\мартинички 04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7992" y="1500174"/>
            <a:ext cx="3303382" cy="4416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Вот  такие мартинички получились у ребят</a:t>
            </a:r>
            <a:endParaRPr lang="ru-RU" sz="3200" dirty="0"/>
          </a:p>
        </p:txBody>
      </p:sp>
      <p:pic>
        <p:nvPicPr>
          <p:cNvPr id="5" name="Picture 2" descr="C:\Users\Мама\Desktop\KSX9SotkUAU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43240" y="2285992"/>
            <a:ext cx="2281551" cy="4056090"/>
          </a:xfrm>
          <a:prstGeom prst="rect">
            <a:avLst/>
          </a:prstGeom>
          <a:noFill/>
        </p:spPr>
      </p:pic>
      <p:pic>
        <p:nvPicPr>
          <p:cNvPr id="6" name="Picture 2" descr="C:\Users\Мама\Desktop\KSX9SotkUAU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2000240"/>
            <a:ext cx="2281550" cy="4056090"/>
          </a:xfrm>
          <a:prstGeom prst="rect">
            <a:avLst/>
          </a:prstGeom>
          <a:noFill/>
        </p:spPr>
      </p:pic>
      <p:pic>
        <p:nvPicPr>
          <p:cNvPr id="7" name="Picture 2" descr="C:\Users\Мама\Desktop\KSX9SotkUAU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29322" y="2000240"/>
            <a:ext cx="2281550" cy="4056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РАДУЖНАЯ МАРТИНИЧКА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186766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6) Аналогичным образом можно сделать радужную мартиничку из разноцветных ниток.</a:t>
            </a:r>
          </a:p>
          <a:p>
            <a:pPr>
              <a:buNone/>
            </a:pPr>
            <a:r>
              <a:rPr lang="ru-RU" sz="2800" dirty="0" smtClean="0"/>
              <a:t>Ей можно вплести косу ( волосы)</a:t>
            </a:r>
            <a:endParaRPr lang="ru-RU" sz="2800" dirty="0"/>
          </a:p>
        </p:txBody>
      </p:sp>
      <p:pic>
        <p:nvPicPr>
          <p:cNvPr id="10242" name="Picture 2" descr="C:\Users\Мама\Pictures\2018-03-09 мартинички\мартинички 0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2500306"/>
            <a:ext cx="2786082" cy="2089561"/>
          </a:xfrm>
          <a:prstGeom prst="rect">
            <a:avLst/>
          </a:prstGeom>
          <a:noFill/>
        </p:spPr>
      </p:pic>
      <p:pic>
        <p:nvPicPr>
          <p:cNvPr id="10243" name="Picture 3" descr="C:\Users\Мама\Pictures\2018-03-09 мартинички\мартинички 0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80060" y="2500306"/>
            <a:ext cx="2857520" cy="2143140"/>
          </a:xfrm>
          <a:prstGeom prst="rect">
            <a:avLst/>
          </a:prstGeom>
          <a:noFill/>
        </p:spPr>
      </p:pic>
      <p:pic>
        <p:nvPicPr>
          <p:cNvPr id="10244" name="Picture 4" descr="C:\Users\Мама\Pictures\2018-03-09 мартинички\мартинички 031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928926" y="4286256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3626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67654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Мама\Pictures\2018-03-09 мартинички\мартинички 03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72198" y="438112"/>
            <a:ext cx="2786081" cy="2089560"/>
          </a:xfrm>
          <a:prstGeom prst="rect">
            <a:avLst/>
          </a:prstGeom>
          <a:noFill/>
        </p:spPr>
      </p:pic>
      <p:pic>
        <p:nvPicPr>
          <p:cNvPr id="11267" name="Picture 3" descr="C:\Users\Мама\Pictures\2018-03-09 мартинички\мартинички 03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282" y="446464"/>
            <a:ext cx="2786082" cy="2089561"/>
          </a:xfrm>
          <a:prstGeom prst="rect">
            <a:avLst/>
          </a:prstGeom>
          <a:noFill/>
        </p:spPr>
      </p:pic>
      <p:pic>
        <p:nvPicPr>
          <p:cNvPr id="11268" name="Picture 4" descr="C:\Users\Мама\Pictures\2018-03-09 мартинички\мартинички 034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143240" y="428604"/>
            <a:ext cx="2786082" cy="2089561"/>
          </a:xfrm>
          <a:prstGeom prst="rect">
            <a:avLst/>
          </a:prstGeom>
          <a:noFill/>
        </p:spPr>
      </p:pic>
      <p:pic>
        <p:nvPicPr>
          <p:cNvPr id="11269" name="Picture 5" descr="C:\Users\Мама\Pictures\2018-03-09 мартинички\мартинички 037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1900" y="3089670"/>
            <a:ext cx="2431791" cy="3251200"/>
          </a:xfrm>
          <a:prstGeom prst="rect">
            <a:avLst/>
          </a:prstGeom>
          <a:noFill/>
        </p:spPr>
      </p:pic>
      <p:pic>
        <p:nvPicPr>
          <p:cNvPr id="11270" name="Picture 6" descr="C:\Users\Мама\Pictures\2018-03-09 мартинички\мартинички 038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146544" y="3089670"/>
            <a:ext cx="2431791" cy="3251200"/>
          </a:xfrm>
          <a:prstGeom prst="rect">
            <a:avLst/>
          </a:prstGeom>
          <a:noFill/>
        </p:spPr>
      </p:pic>
      <p:pic>
        <p:nvPicPr>
          <p:cNvPr id="11271" name="Picture 7" descr="C:\Users\Мама\Pictures\2018-03-09 мартинички\мартинички 041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075502" y="3018232"/>
            <a:ext cx="2431791" cy="325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ма\Pictures\2018-03-09 мартинички\мартинички 04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571480"/>
            <a:ext cx="2618231" cy="3500462"/>
          </a:xfrm>
          <a:prstGeom prst="rect">
            <a:avLst/>
          </a:prstGeom>
          <a:noFill/>
        </p:spPr>
      </p:pic>
      <p:pic>
        <p:nvPicPr>
          <p:cNvPr id="12291" name="Picture 3" descr="C:\Users\Мама\Pictures\2018-03-09 мартинички\мартинички 04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14678" y="2714620"/>
            <a:ext cx="2645525" cy="3536952"/>
          </a:xfrm>
          <a:prstGeom prst="rect">
            <a:avLst/>
          </a:prstGeom>
          <a:noFill/>
        </p:spPr>
      </p:pic>
      <p:pic>
        <p:nvPicPr>
          <p:cNvPr id="12292" name="Picture 4" descr="C:\Users\Мама\Pictures\2018-03-09 мартинички\мартинички 04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004535" y="571480"/>
            <a:ext cx="2778531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такие мартинички получились!</a:t>
            </a:r>
            <a:endParaRPr lang="ru-RU" dirty="0"/>
          </a:p>
        </p:txBody>
      </p:sp>
      <p:pic>
        <p:nvPicPr>
          <p:cNvPr id="14338" name="Picture 2" descr="C:\Users\Мама\Pictures\2018-03-09 мартинички\мартинички 04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04865" y="2285992"/>
            <a:ext cx="3312864" cy="4429156"/>
          </a:xfrm>
          <a:prstGeom prst="rect">
            <a:avLst/>
          </a:prstGeom>
          <a:noFill/>
        </p:spPr>
      </p:pic>
      <p:pic>
        <p:nvPicPr>
          <p:cNvPr id="14339" name="Picture 3" descr="C:\Users\Мама\Pictures\2018-03-09 мартинички\мартинички 04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47121" y="1465226"/>
            <a:ext cx="2564798" cy="3429024"/>
          </a:xfrm>
          <a:prstGeom prst="rect">
            <a:avLst/>
          </a:prstGeom>
          <a:noFill/>
        </p:spPr>
      </p:pic>
      <p:pic>
        <p:nvPicPr>
          <p:cNvPr id="14340" name="Picture 4" descr="C:\Users\Мама\Pictures\2018-03-09 мартинички\мартинички 028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2844" y="1214422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Мартинички </a:t>
            </a:r>
            <a:r>
              <a:rPr lang="ru-RU" dirty="0" smtClean="0"/>
              <a:t>– весенние куколки, которые делаются из ниток.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572560" cy="45720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500" dirty="0" smtClean="0"/>
              <a:t>Весна на пороге-радость в душе! А на радостях всегда дарили подарочки: Весне-красне с поклонами, а родным и близким  на удачу и счастье. К примеру, куколок нитяных дарили. Делать их было легко, зато от всего сердца-поэтому они оберегами считались.                                    </a:t>
            </a:r>
            <a:r>
              <a:rPr lang="ru-RU" sz="4500" b="1" dirty="0" smtClean="0"/>
              <a:t>Мартинички</a:t>
            </a:r>
            <a:r>
              <a:rPr lang="ru-RU" sz="4500" dirty="0" smtClean="0"/>
              <a:t> их назвали в честь первого весеннего месяца.</a:t>
            </a:r>
          </a:p>
          <a:p>
            <a:pPr>
              <a:buNone/>
            </a:pPr>
            <a:r>
              <a:rPr lang="ru-RU" sz="4500" dirty="0" smtClean="0"/>
              <a:t>     </a:t>
            </a:r>
            <a:r>
              <a:rPr lang="ru-RU" sz="4500" b="1" dirty="0" smtClean="0"/>
              <a:t>Мартинички</a:t>
            </a:r>
            <a:r>
              <a:rPr lang="ru-RU" sz="4500" dirty="0" smtClean="0"/>
              <a:t>-это две  куклы, сплетенные между собой шнуром белого и красного цвета.Мартинички-воплощение двух образов-мужского и женского. Белая кукла символ зимы, красная –символ весны , солнца.</a:t>
            </a:r>
          </a:p>
          <a:p>
            <a:pPr>
              <a:buNone/>
            </a:pPr>
            <a:r>
              <a:rPr lang="ru-RU" sz="4500" dirty="0" smtClean="0"/>
              <a:t>На Руси красный цвет всегда считался цветом преданности и любви, а белый-цвет чистоты и невинности.</a:t>
            </a:r>
            <a:endParaRPr lang="ru-RU" sz="4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Для изготовления мартиничек понадобится: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Нитки белого и красного цвета</a:t>
            </a:r>
          </a:p>
          <a:p>
            <a:pPr>
              <a:buNone/>
            </a:pPr>
            <a:r>
              <a:rPr lang="ru-RU" sz="2800" dirty="0" smtClean="0"/>
              <a:t>Ножницы</a:t>
            </a:r>
          </a:p>
          <a:p>
            <a:pPr>
              <a:buNone/>
            </a:pPr>
            <a:r>
              <a:rPr lang="ru-RU" sz="2800" dirty="0" smtClean="0"/>
              <a:t>Основа ( бумажный прямоугольник, н-р </a:t>
            </a:r>
            <a:r>
              <a:rPr lang="ru-RU" sz="2800" dirty="0" smtClean="0"/>
              <a:t>13х8</a:t>
            </a:r>
            <a:r>
              <a:rPr lang="ru-RU" sz="2800" dirty="0" smtClean="0"/>
              <a:t>)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Мама\Pictures\2018-03-09 мартинички\мартинички 00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14546" y="3161084"/>
            <a:ext cx="4786346" cy="3589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Последовательность действий: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1)Делаем куколку из белых ниток.Наматываем по высоте нитки на основу ( не очень плотно)</a:t>
            </a:r>
          </a:p>
          <a:p>
            <a:pPr>
              <a:buNone/>
            </a:pPr>
            <a:r>
              <a:rPr lang="ru-RU" sz="2800" dirty="0" smtClean="0"/>
              <a:t>Аккуратно снимаем с основы и перевязываем ниткой по середине.</a:t>
            </a:r>
          </a:p>
          <a:p>
            <a:pPr>
              <a:buNone/>
            </a:pPr>
            <a:r>
              <a:rPr lang="ru-RU" sz="2800" dirty="0" smtClean="0"/>
              <a:t>Это будет тело нашей куколки.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3074" name="Picture 2" descr="C:\Users\Мама\Pictures\2018-03-09 мартинички\мартинички 00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60528" y="3429000"/>
            <a:ext cx="2431791" cy="3251200"/>
          </a:xfrm>
          <a:prstGeom prst="rect">
            <a:avLst/>
          </a:prstGeom>
          <a:noFill/>
        </p:spPr>
      </p:pic>
      <p:pic>
        <p:nvPicPr>
          <p:cNvPr id="3075" name="Picture 3" descr="C:\Users\Мама\Pictures\2018-03-09 мартинички\мартинички 00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29058" y="3643314"/>
            <a:ext cx="3905277" cy="2928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29600" cy="61261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2) Делаем руки</a:t>
            </a:r>
          </a:p>
          <a:p>
            <a:pPr>
              <a:buNone/>
            </a:pPr>
            <a:r>
              <a:rPr lang="ru-RU" sz="2800" dirty="0" smtClean="0"/>
              <a:t>Еще раз таким же образом наматываем нитки , только по ширине основы.</a:t>
            </a:r>
          </a:p>
          <a:p>
            <a:pPr>
              <a:buNone/>
            </a:pPr>
            <a:r>
              <a:rPr lang="ru-RU" sz="2800" dirty="0" smtClean="0"/>
              <a:t>Аккуратно снимаем с основы</a:t>
            </a:r>
          </a:p>
          <a:p>
            <a:pPr>
              <a:buNone/>
            </a:pPr>
            <a:r>
              <a:rPr lang="ru-RU" sz="2800" dirty="0" smtClean="0"/>
              <a:t>С двух сторон завязываем на узелки.</a:t>
            </a:r>
          </a:p>
          <a:p>
            <a:endParaRPr lang="ru-RU" dirty="0"/>
          </a:p>
        </p:txBody>
      </p:sp>
      <p:pic>
        <p:nvPicPr>
          <p:cNvPr id="4098" name="Picture 2" descr="C:\Users\Мама\Pictures\2018-03-09 мартинички\мартинички 00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6657" y="2928934"/>
            <a:ext cx="4191029" cy="3143271"/>
          </a:xfrm>
          <a:prstGeom prst="rect">
            <a:avLst/>
          </a:prstGeom>
          <a:noFill/>
        </p:spPr>
      </p:pic>
      <p:pic>
        <p:nvPicPr>
          <p:cNvPr id="4099" name="Picture 3" descr="C:\Users\Мама\Pictures\2018-03-09 мартинички\мартинички 00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29124" y="2928934"/>
            <a:ext cx="4178352" cy="3133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3) Начинаем собирать куколку:</a:t>
            </a:r>
          </a:p>
          <a:p>
            <a:pPr>
              <a:buNone/>
            </a:pPr>
            <a:r>
              <a:rPr lang="ru-RU" sz="2800" dirty="0" smtClean="0"/>
              <a:t>Перем первый пучок ( тело), формируем голову и закрепляем нитью в области шеи.</a:t>
            </a:r>
          </a:p>
          <a:p>
            <a:pPr>
              <a:buNone/>
            </a:pPr>
            <a:r>
              <a:rPr lang="ru-RU" sz="2800" dirty="0" smtClean="0"/>
              <a:t>Аккуратно делим тело на 2 части и внутрь вкладываем руки,прямо под шею.</a:t>
            </a:r>
          </a:p>
          <a:p>
            <a:pPr>
              <a:buNone/>
            </a:pPr>
            <a:r>
              <a:rPr lang="ru-RU" sz="2800" dirty="0" smtClean="0"/>
              <a:t>Расправляем и туго перетягиваем нитью выделяя талию куклы.</a:t>
            </a:r>
            <a:endParaRPr lang="ru-RU" sz="2800" dirty="0"/>
          </a:p>
        </p:txBody>
      </p:sp>
      <p:pic>
        <p:nvPicPr>
          <p:cNvPr id="5122" name="Picture 2" descr="C:\Users\Мама\Pictures\2018-03-09 мартинички\мартинички 01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0" y="3732611"/>
            <a:ext cx="3929090" cy="2946817"/>
          </a:xfrm>
          <a:prstGeom prst="rect">
            <a:avLst/>
          </a:prstGeom>
          <a:noFill/>
        </p:spPr>
      </p:pic>
      <p:pic>
        <p:nvPicPr>
          <p:cNvPr id="5123" name="Picture 3" descr="C:\Users\Мама\Pictures\2018-03-09 мартинички\мартинички 00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3706401"/>
            <a:ext cx="3929089" cy="2946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Расправляем и туго перетягиваем нитью выделяя талию.</a:t>
            </a:r>
          </a:p>
          <a:p>
            <a:pPr>
              <a:buNone/>
            </a:pPr>
            <a:r>
              <a:rPr lang="ru-RU" sz="2800" dirty="0" smtClean="0"/>
              <a:t>Делаем обережный крестик из красных ниток для куколки.</a:t>
            </a:r>
          </a:p>
          <a:p>
            <a:pPr>
              <a:buNone/>
            </a:pPr>
            <a:r>
              <a:rPr lang="ru-RU" sz="2800" dirty="0" smtClean="0"/>
              <a:t>Формируем юбочку разрезая нижние нитки пополам, равняем их.                                                                                  </a:t>
            </a:r>
            <a:r>
              <a:rPr lang="ru-RU" sz="2800" b="1" dirty="0" smtClean="0"/>
              <a:t>Кукла готова!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  <p:pic>
        <p:nvPicPr>
          <p:cNvPr id="6146" name="Picture 2" descr="C:\Users\Мама\Pictures\2018-03-09 мартинички\мартинички 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702" y="3721030"/>
            <a:ext cx="4429124" cy="3029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4) Аналогично делаем куклу из красных ниток.Только у мальчика вместо юбочки делаем ножки ( делим нити юбки на 2 части и туго перевязываем выделяя ножки)</a:t>
            </a:r>
          </a:p>
          <a:p>
            <a:endParaRPr lang="ru-RU" sz="2800" dirty="0"/>
          </a:p>
        </p:txBody>
      </p:sp>
      <p:pic>
        <p:nvPicPr>
          <p:cNvPr id="7170" name="Picture 2" descr="C:\Users\Мама\Pictures\2018-03-09 мартинички\мартинички 01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14678" y="2071678"/>
            <a:ext cx="2714644" cy="2035983"/>
          </a:xfrm>
          <a:prstGeom prst="rect">
            <a:avLst/>
          </a:prstGeom>
          <a:noFill/>
        </p:spPr>
      </p:pic>
      <p:pic>
        <p:nvPicPr>
          <p:cNvPr id="7172" name="Picture 4" descr="C:\Users\Мама\Pictures\2018-03-09 мартинички\мартинички 01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282" y="2000240"/>
            <a:ext cx="2786081" cy="2089561"/>
          </a:xfrm>
          <a:prstGeom prst="rect">
            <a:avLst/>
          </a:prstGeom>
          <a:noFill/>
        </p:spPr>
      </p:pic>
      <p:pic>
        <p:nvPicPr>
          <p:cNvPr id="7173" name="Picture 5" descr="C:\Users\Мама\Pictures\2018-03-09 мартинички\мартинички 017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282" y="4286256"/>
            <a:ext cx="2762268" cy="2071701"/>
          </a:xfrm>
          <a:prstGeom prst="rect">
            <a:avLst/>
          </a:prstGeom>
          <a:noFill/>
        </p:spPr>
      </p:pic>
      <p:pic>
        <p:nvPicPr>
          <p:cNvPr id="7174" name="Picture 6" descr="C:\Users\Мама\Pictures\2018-03-09 мартинички\мартинички 020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214678" y="4286256"/>
            <a:ext cx="2786082" cy="2089561"/>
          </a:xfrm>
          <a:prstGeom prst="rect">
            <a:avLst/>
          </a:prstGeom>
          <a:noFill/>
        </p:spPr>
      </p:pic>
      <p:pic>
        <p:nvPicPr>
          <p:cNvPr id="7175" name="Picture 7" descr="C:\Users\Мама\Pictures\2018-03-09 мартинички\мартинички 021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143636" y="2000240"/>
            <a:ext cx="2786081" cy="2089561"/>
          </a:xfrm>
          <a:prstGeom prst="rect">
            <a:avLst/>
          </a:prstGeom>
          <a:noFill/>
        </p:spPr>
      </p:pic>
      <p:pic>
        <p:nvPicPr>
          <p:cNvPr id="7176" name="Picture 8" descr="C:\Users\Мама\Pictures\2018-03-09 мартинички\мартинички 022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215074" y="4296388"/>
            <a:ext cx="2735250" cy="2051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186766" cy="50522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5) Теперь осталось соединить двух куколок. Для этого протягиваем нитку через головы мартиничек.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Мама\Pictures\2018-03-09 мартинички\мартинички 02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95268" y="1928802"/>
            <a:ext cx="2986489" cy="2239867"/>
          </a:xfrm>
          <a:prstGeom prst="rect">
            <a:avLst/>
          </a:prstGeom>
          <a:noFill/>
        </p:spPr>
      </p:pic>
      <p:pic>
        <p:nvPicPr>
          <p:cNvPr id="8195" name="Picture 3" descr="C:\Users\Мама\Pictures\2018-03-09 мартинички\мартинички 02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38738" y="1928802"/>
            <a:ext cx="2986489" cy="2239867"/>
          </a:xfrm>
          <a:prstGeom prst="rect">
            <a:avLst/>
          </a:prstGeom>
          <a:noFill/>
        </p:spPr>
      </p:pic>
      <p:pic>
        <p:nvPicPr>
          <p:cNvPr id="8196" name="Picture 4" descr="C:\Users\Мама\Pictures\2018-03-09 мартинички\мартинички 02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24160" y="4260967"/>
            <a:ext cx="3119476" cy="2339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343</Words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МАРТИНИЧКИ</vt:lpstr>
      <vt:lpstr>Мартинички – весенние куколки, которые делаются из ниток. </vt:lpstr>
      <vt:lpstr>Для изготовления мартиничек понадобится:</vt:lpstr>
      <vt:lpstr>Последовательность действий:</vt:lpstr>
      <vt:lpstr>Слайд 5</vt:lpstr>
      <vt:lpstr>Слайд 6</vt:lpstr>
      <vt:lpstr>Слайд 7</vt:lpstr>
      <vt:lpstr>Слайд 8</vt:lpstr>
      <vt:lpstr>Слайд 9</vt:lpstr>
      <vt:lpstr>Вот  такие мартинички получились у ребят</vt:lpstr>
      <vt:lpstr>РАДУЖНАЯ МАРТИНИЧКА</vt:lpstr>
      <vt:lpstr>Слайд 12</vt:lpstr>
      <vt:lpstr>Слайд 13</vt:lpstr>
      <vt:lpstr>Вот такие мартинички получились!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МАРТИНИЧКИ</dc:title>
  <dc:creator>Мама</dc:creator>
  <cp:lastModifiedBy>Мама</cp:lastModifiedBy>
  <cp:revision>45</cp:revision>
  <dcterms:created xsi:type="dcterms:W3CDTF">2018-03-09T16:41:30Z</dcterms:created>
  <dcterms:modified xsi:type="dcterms:W3CDTF">2018-03-27T17:11:24Z</dcterms:modified>
</cp:coreProperties>
</file>