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58" r:id="rId5"/>
    <p:sldId id="259" r:id="rId6"/>
    <p:sldId id="262" r:id="rId7"/>
    <p:sldId id="263" r:id="rId8"/>
    <p:sldId id="260" r:id="rId9"/>
    <p:sldId id="261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2986" autoAdjust="0"/>
    <p:restoredTop sz="94660"/>
  </p:normalViewPr>
  <p:slideViewPr>
    <p:cSldViewPr>
      <p:cViewPr varScale="1">
        <p:scale>
          <a:sx n="67" d="100"/>
          <a:sy n="67" d="100"/>
        </p:scale>
        <p:origin x="-2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1503EC-AC97-4330-9163-124B775D961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78C8C0-4E7A-42E6-BD22-528B2CB246E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Утренняя гимнастика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9E021D2E-7430-40BA-A730-E9EC898338A5}" type="parTrans" cxnId="{B8CA57D6-70A3-4B83-BD85-8569AD1BCF5E}">
      <dgm:prSet/>
      <dgm:spPr/>
      <dgm:t>
        <a:bodyPr/>
        <a:lstStyle/>
        <a:p>
          <a:endParaRPr lang="ru-RU"/>
        </a:p>
      </dgm:t>
    </dgm:pt>
    <dgm:pt modelId="{99794B02-09E8-4204-8B29-B1DC00F99195}" type="sibTrans" cxnId="{B8CA57D6-70A3-4B83-BD85-8569AD1BCF5E}">
      <dgm:prSet/>
      <dgm:spPr/>
      <dgm:t>
        <a:bodyPr/>
        <a:lstStyle/>
        <a:p>
          <a:endParaRPr lang="ru-RU"/>
        </a:p>
      </dgm:t>
    </dgm:pt>
    <dgm:pt modelId="{9D68BEA8-6FEF-4EBA-8B39-71C607690BC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Занятия по ФК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784D6CC6-6FFA-44F3-AA23-973CCCFD5322}" type="parTrans" cxnId="{5F0A48BD-082A-48AE-B19A-40A29A49C99F}">
      <dgm:prSet/>
      <dgm:spPr/>
      <dgm:t>
        <a:bodyPr/>
        <a:lstStyle/>
        <a:p>
          <a:endParaRPr lang="ru-RU"/>
        </a:p>
      </dgm:t>
    </dgm:pt>
    <dgm:pt modelId="{FB57A319-4840-4AB1-804C-38B9A026AE4C}" type="sibTrans" cxnId="{5F0A48BD-082A-48AE-B19A-40A29A49C99F}">
      <dgm:prSet/>
      <dgm:spPr/>
      <dgm:t>
        <a:bodyPr/>
        <a:lstStyle/>
        <a:p>
          <a:endParaRPr lang="ru-RU"/>
        </a:p>
      </dgm:t>
    </dgm:pt>
    <dgm:pt modelId="{A2051651-4E1A-4AAC-9698-F10853EE23E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Спортивные праздники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04310DE3-BB0F-432F-A6AF-32D8B29DCA31}" type="parTrans" cxnId="{CA79CDFC-387A-4FAD-9DE9-231A74F03407}">
      <dgm:prSet/>
      <dgm:spPr/>
      <dgm:t>
        <a:bodyPr/>
        <a:lstStyle/>
        <a:p>
          <a:endParaRPr lang="ru-RU"/>
        </a:p>
      </dgm:t>
    </dgm:pt>
    <dgm:pt modelId="{6E3F2C02-37D1-4BF3-9764-2688C1D24291}" type="sibTrans" cxnId="{CA79CDFC-387A-4FAD-9DE9-231A74F03407}">
      <dgm:prSet/>
      <dgm:spPr/>
      <dgm:t>
        <a:bodyPr/>
        <a:lstStyle/>
        <a:p>
          <a:endParaRPr lang="ru-RU"/>
        </a:p>
      </dgm:t>
    </dgm:pt>
    <dgm:pt modelId="{A25DE369-1600-469D-9402-D6B5D414DE2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Традиции детского сада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FB2B820D-A459-44D2-8059-7FB04C0924E2}" type="parTrans" cxnId="{9E55DF8A-315D-4C4A-958A-1DBB71B1DF14}">
      <dgm:prSet/>
      <dgm:spPr/>
      <dgm:t>
        <a:bodyPr/>
        <a:lstStyle/>
        <a:p>
          <a:endParaRPr lang="ru-RU"/>
        </a:p>
      </dgm:t>
    </dgm:pt>
    <dgm:pt modelId="{6A852D3C-9E46-4A9E-9901-E6302478E9CB}" type="sibTrans" cxnId="{9E55DF8A-315D-4C4A-958A-1DBB71B1DF14}">
      <dgm:prSet/>
      <dgm:spPr/>
      <dgm:t>
        <a:bodyPr/>
        <a:lstStyle/>
        <a:p>
          <a:endParaRPr lang="ru-RU"/>
        </a:p>
      </dgm:t>
    </dgm:pt>
    <dgm:pt modelId="{F5F6EBFF-42EC-48C3-8A39-8D0DA3A63B7A}">
      <dgm:prSet phldrT="[Текст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ADBB589-BCC2-4759-9B9C-A6A2E2153BBB}" type="parTrans" cxnId="{7F8F42AB-66E3-47D9-9D48-84050977993A}">
      <dgm:prSet/>
      <dgm:spPr/>
      <dgm:t>
        <a:bodyPr/>
        <a:lstStyle/>
        <a:p>
          <a:endParaRPr lang="ru-RU"/>
        </a:p>
      </dgm:t>
    </dgm:pt>
    <dgm:pt modelId="{A25182F9-8D69-4133-8A74-7A36F3817278}" type="sibTrans" cxnId="{7F8F42AB-66E3-47D9-9D48-84050977993A}">
      <dgm:prSet/>
      <dgm:spPr/>
      <dgm:t>
        <a:bodyPr/>
        <a:lstStyle/>
        <a:p>
          <a:endParaRPr lang="ru-RU"/>
        </a:p>
      </dgm:t>
    </dgm:pt>
    <dgm:pt modelId="{28E5444B-2E26-4F06-A498-82A906A1AE9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A4879746-7D95-49A1-A3C6-F2F6F3C61BA8}" type="parTrans" cxnId="{1CDF23CD-FE42-4D16-BC65-0D27EDD609C5}">
      <dgm:prSet/>
      <dgm:spPr/>
      <dgm:t>
        <a:bodyPr/>
        <a:lstStyle/>
        <a:p>
          <a:endParaRPr lang="ru-RU"/>
        </a:p>
      </dgm:t>
    </dgm:pt>
    <dgm:pt modelId="{A8EB410B-896B-48E8-9711-552AE12D5BF3}" type="sibTrans" cxnId="{1CDF23CD-FE42-4D16-BC65-0D27EDD609C5}">
      <dgm:prSet/>
      <dgm:spPr/>
      <dgm:t>
        <a:bodyPr/>
        <a:lstStyle/>
        <a:p>
          <a:endParaRPr lang="ru-RU"/>
        </a:p>
      </dgm:t>
    </dgm:pt>
    <dgm:pt modelId="{49C3AC4B-5BEA-4A43-ACAB-057669AAB8BD}" type="pres">
      <dgm:prSet presAssocID="{3B1503EC-AC97-4330-9163-124B775D961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726A29-5AB1-4633-AE51-973DF1522875}" type="pres">
      <dgm:prSet presAssocID="{9478C8C0-4E7A-42E6-BD22-528B2CB246E8}" presName="node" presStyleLbl="node1" presStyleIdx="0" presStyleCnt="6" custScaleX="125221" custScaleY="112512" custRadScaleRad="90611" custRadScaleInc="-5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CE855A-20D6-4436-82C6-BCFF917D821E}" type="pres">
      <dgm:prSet presAssocID="{99794B02-09E8-4204-8B29-B1DC00F99195}" presName="sibTrans" presStyleLbl="sibTrans2D1" presStyleIdx="0" presStyleCnt="6"/>
      <dgm:spPr/>
      <dgm:t>
        <a:bodyPr/>
        <a:lstStyle/>
        <a:p>
          <a:endParaRPr lang="ru-RU"/>
        </a:p>
      </dgm:t>
    </dgm:pt>
    <dgm:pt modelId="{A5B0E4F6-23E0-4A81-8B8D-D7F138576B1E}" type="pres">
      <dgm:prSet presAssocID="{99794B02-09E8-4204-8B29-B1DC00F99195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9C53CE75-C2F1-45C7-A23D-BD524A2738B1}" type="pres">
      <dgm:prSet presAssocID="{9D68BEA8-6FEF-4EBA-8B39-71C607690BC6}" presName="node" presStyleLbl="node1" presStyleIdx="1" presStyleCnt="6" custScaleX="100898" custScaleY="106126" custRadScaleRad="139662" custRadScaleInc="-4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AFF13-1500-4284-B284-B5689F37B3AF}" type="pres">
      <dgm:prSet presAssocID="{FB57A319-4840-4AB1-804C-38B9A026AE4C}" presName="sibTrans" presStyleLbl="sibTrans2D1" presStyleIdx="1" presStyleCnt="6" custLinFactNeighborX="36160" custLinFactNeighborY="-9980"/>
      <dgm:spPr/>
      <dgm:t>
        <a:bodyPr/>
        <a:lstStyle/>
        <a:p>
          <a:endParaRPr lang="ru-RU"/>
        </a:p>
      </dgm:t>
    </dgm:pt>
    <dgm:pt modelId="{E8AD3B8F-0D8E-4FB6-B72B-53CADE239750}" type="pres">
      <dgm:prSet presAssocID="{FB57A319-4840-4AB1-804C-38B9A026AE4C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00C905E2-82C0-4B70-AE60-22BBB7F14125}" type="pres">
      <dgm:prSet presAssocID="{A2051651-4E1A-4AAC-9698-F10853EE23EA}" presName="node" presStyleLbl="node1" presStyleIdx="2" presStyleCnt="6" custScaleX="136434" custScaleY="128397" custRadScaleRad="135706" custRadScaleInc="29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7C902A-D687-413A-A839-B50485FA4026}" type="pres">
      <dgm:prSet presAssocID="{6E3F2C02-37D1-4BF3-9764-2688C1D24291}" presName="sibTrans" presStyleLbl="sibTrans2D1" presStyleIdx="2" presStyleCnt="6"/>
      <dgm:spPr/>
      <dgm:t>
        <a:bodyPr/>
        <a:lstStyle/>
        <a:p>
          <a:endParaRPr lang="ru-RU"/>
        </a:p>
      </dgm:t>
    </dgm:pt>
    <dgm:pt modelId="{69172C7E-0A19-4707-8783-C01AD6DF8153}" type="pres">
      <dgm:prSet presAssocID="{6E3F2C02-37D1-4BF3-9764-2688C1D24291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1941A213-3962-41EE-96CD-BCE8A42D42A8}" type="pres">
      <dgm:prSet presAssocID="{A25DE369-1600-469D-9402-D6B5D414DE21}" presName="node" presStyleLbl="node1" presStyleIdx="3" presStyleCnt="6" custScaleX="113754" custScaleY="118862" custRadScaleRad="89071" custRadScaleInc="18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C8C22-4BE4-4BDC-B4A0-FB7AB02DA904}" type="pres">
      <dgm:prSet presAssocID="{6A852D3C-9E46-4A9E-9901-E6302478E9CB}" presName="sibTrans" presStyleLbl="sibTrans2D1" presStyleIdx="3" presStyleCnt="6" custLinFactNeighborX="-27" custLinFactNeighborY="-19008"/>
      <dgm:spPr/>
      <dgm:t>
        <a:bodyPr/>
        <a:lstStyle/>
        <a:p>
          <a:endParaRPr lang="ru-RU"/>
        </a:p>
      </dgm:t>
    </dgm:pt>
    <dgm:pt modelId="{E50824BF-01CB-4736-967E-184FA6190108}" type="pres">
      <dgm:prSet presAssocID="{6A852D3C-9E46-4A9E-9901-E6302478E9CB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700C1E3E-6AD7-432C-97E6-B781BD1EA0BF}" type="pres">
      <dgm:prSet presAssocID="{F5F6EBFF-42EC-48C3-8A39-8D0DA3A63B7A}" presName="node" presStyleLbl="node1" presStyleIdx="4" presStyleCnt="6" custScaleX="125272" custScaleY="119472" custRadScaleRad="131113" custRadScaleInc="35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A73ED-A6C0-4C1E-90E2-FE2ABEF4A998}" type="pres">
      <dgm:prSet presAssocID="{A25182F9-8D69-4133-8A74-7A36F3817278}" presName="sibTrans" presStyleLbl="sibTrans2D1" presStyleIdx="4" presStyleCnt="6"/>
      <dgm:spPr/>
      <dgm:t>
        <a:bodyPr/>
        <a:lstStyle/>
        <a:p>
          <a:endParaRPr lang="ru-RU"/>
        </a:p>
      </dgm:t>
    </dgm:pt>
    <dgm:pt modelId="{9B30F7B8-B263-4182-AA52-69B8BA3C8A87}" type="pres">
      <dgm:prSet presAssocID="{A25182F9-8D69-4133-8A74-7A36F3817278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8271EC27-C843-4B4E-BD00-E5A0AB51C14B}" type="pres">
      <dgm:prSet presAssocID="{28E5444B-2E26-4F06-A498-82A906A1AE98}" presName="node" presStyleLbl="node1" presStyleIdx="5" presStyleCnt="6" custScaleX="116236" custScaleY="112608" custRadScaleRad="123689" custRadScaleInc="111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9990C-294F-4EB4-B1B9-0775E0BF764B}" type="pres">
      <dgm:prSet presAssocID="{A8EB410B-896B-48E8-9711-552AE12D5BF3}" presName="sibTrans" presStyleLbl="sibTrans2D1" presStyleIdx="5" presStyleCnt="6"/>
      <dgm:spPr/>
      <dgm:t>
        <a:bodyPr/>
        <a:lstStyle/>
        <a:p>
          <a:endParaRPr lang="ru-RU"/>
        </a:p>
      </dgm:t>
    </dgm:pt>
    <dgm:pt modelId="{D1DE288F-3C1B-4475-BC8C-B10C97B3336E}" type="pres">
      <dgm:prSet presAssocID="{A8EB410B-896B-48E8-9711-552AE12D5BF3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5DED3BDA-F010-4414-B35B-2CE49D75720C}" type="presOf" srcId="{6A852D3C-9E46-4A9E-9901-E6302478E9CB}" destId="{63FC8C22-4BE4-4BDC-B4A0-FB7AB02DA904}" srcOrd="0" destOrd="0" presId="urn:microsoft.com/office/officeart/2005/8/layout/cycle2"/>
    <dgm:cxn modelId="{5280E97C-A4E3-4894-805A-771B3DEC83EC}" type="presOf" srcId="{9478C8C0-4E7A-42E6-BD22-528B2CB246E8}" destId="{76726A29-5AB1-4633-AE51-973DF1522875}" srcOrd="0" destOrd="0" presId="urn:microsoft.com/office/officeart/2005/8/layout/cycle2"/>
    <dgm:cxn modelId="{CA79CDFC-387A-4FAD-9DE9-231A74F03407}" srcId="{3B1503EC-AC97-4330-9163-124B775D9613}" destId="{A2051651-4E1A-4AAC-9698-F10853EE23EA}" srcOrd="2" destOrd="0" parTransId="{04310DE3-BB0F-432F-A6AF-32D8B29DCA31}" sibTransId="{6E3F2C02-37D1-4BF3-9764-2688C1D24291}"/>
    <dgm:cxn modelId="{400C2242-338B-4074-8CE2-5731AF103D81}" type="presOf" srcId="{A2051651-4E1A-4AAC-9698-F10853EE23EA}" destId="{00C905E2-82C0-4B70-AE60-22BBB7F14125}" srcOrd="0" destOrd="0" presId="urn:microsoft.com/office/officeart/2005/8/layout/cycle2"/>
    <dgm:cxn modelId="{C7554CE8-2B63-4FCB-B00E-743866A203AB}" type="presOf" srcId="{9D68BEA8-6FEF-4EBA-8B39-71C607690BC6}" destId="{9C53CE75-C2F1-45C7-A23D-BD524A2738B1}" srcOrd="0" destOrd="0" presId="urn:microsoft.com/office/officeart/2005/8/layout/cycle2"/>
    <dgm:cxn modelId="{E27CAFF2-7408-4EBE-9563-64E67E609994}" type="presOf" srcId="{A25182F9-8D69-4133-8A74-7A36F3817278}" destId="{714A73ED-A6C0-4C1E-90E2-FE2ABEF4A998}" srcOrd="0" destOrd="0" presId="urn:microsoft.com/office/officeart/2005/8/layout/cycle2"/>
    <dgm:cxn modelId="{4143FB37-98D9-410A-9036-8DF2FE212039}" type="presOf" srcId="{28E5444B-2E26-4F06-A498-82A906A1AE98}" destId="{8271EC27-C843-4B4E-BD00-E5A0AB51C14B}" srcOrd="0" destOrd="0" presId="urn:microsoft.com/office/officeart/2005/8/layout/cycle2"/>
    <dgm:cxn modelId="{1CDF23CD-FE42-4D16-BC65-0D27EDD609C5}" srcId="{3B1503EC-AC97-4330-9163-124B775D9613}" destId="{28E5444B-2E26-4F06-A498-82A906A1AE98}" srcOrd="5" destOrd="0" parTransId="{A4879746-7D95-49A1-A3C6-F2F6F3C61BA8}" sibTransId="{A8EB410B-896B-48E8-9711-552AE12D5BF3}"/>
    <dgm:cxn modelId="{28EA8FD8-A548-4871-897D-BE0711C3262D}" type="presOf" srcId="{6E3F2C02-37D1-4BF3-9764-2688C1D24291}" destId="{307C902A-D687-413A-A839-B50485FA4026}" srcOrd="0" destOrd="0" presId="urn:microsoft.com/office/officeart/2005/8/layout/cycle2"/>
    <dgm:cxn modelId="{9401A930-F07A-428F-A3A1-32EBDB973610}" type="presOf" srcId="{99794B02-09E8-4204-8B29-B1DC00F99195}" destId="{A5B0E4F6-23E0-4A81-8B8D-D7F138576B1E}" srcOrd="1" destOrd="0" presId="urn:microsoft.com/office/officeart/2005/8/layout/cycle2"/>
    <dgm:cxn modelId="{F06C7E20-5F6F-4BD7-971A-BCC49CB6514C}" type="presOf" srcId="{F5F6EBFF-42EC-48C3-8A39-8D0DA3A63B7A}" destId="{700C1E3E-6AD7-432C-97E6-B781BD1EA0BF}" srcOrd="0" destOrd="0" presId="urn:microsoft.com/office/officeart/2005/8/layout/cycle2"/>
    <dgm:cxn modelId="{7F8F42AB-66E3-47D9-9D48-84050977993A}" srcId="{3B1503EC-AC97-4330-9163-124B775D9613}" destId="{F5F6EBFF-42EC-48C3-8A39-8D0DA3A63B7A}" srcOrd="4" destOrd="0" parTransId="{5ADBB589-BCC2-4759-9B9C-A6A2E2153BBB}" sibTransId="{A25182F9-8D69-4133-8A74-7A36F3817278}"/>
    <dgm:cxn modelId="{5F0A48BD-082A-48AE-B19A-40A29A49C99F}" srcId="{3B1503EC-AC97-4330-9163-124B775D9613}" destId="{9D68BEA8-6FEF-4EBA-8B39-71C607690BC6}" srcOrd="1" destOrd="0" parTransId="{784D6CC6-6FFA-44F3-AA23-973CCCFD5322}" sibTransId="{FB57A319-4840-4AB1-804C-38B9A026AE4C}"/>
    <dgm:cxn modelId="{A8C02803-D343-44A0-B3BC-749411DD7A5E}" type="presOf" srcId="{99794B02-09E8-4204-8B29-B1DC00F99195}" destId="{CBCE855A-20D6-4436-82C6-BCFF917D821E}" srcOrd="0" destOrd="0" presId="urn:microsoft.com/office/officeart/2005/8/layout/cycle2"/>
    <dgm:cxn modelId="{4A729259-2ADF-48E8-AFD8-EDF0C2C82103}" type="presOf" srcId="{FB57A319-4840-4AB1-804C-38B9A026AE4C}" destId="{E8AD3B8F-0D8E-4FB6-B72B-53CADE239750}" srcOrd="1" destOrd="0" presId="urn:microsoft.com/office/officeart/2005/8/layout/cycle2"/>
    <dgm:cxn modelId="{9E55DF8A-315D-4C4A-958A-1DBB71B1DF14}" srcId="{3B1503EC-AC97-4330-9163-124B775D9613}" destId="{A25DE369-1600-469D-9402-D6B5D414DE21}" srcOrd="3" destOrd="0" parTransId="{FB2B820D-A459-44D2-8059-7FB04C0924E2}" sibTransId="{6A852D3C-9E46-4A9E-9901-E6302478E9CB}"/>
    <dgm:cxn modelId="{8EDBB8DC-834A-40E4-887F-E3A6BA3E6BA1}" type="presOf" srcId="{A25182F9-8D69-4133-8A74-7A36F3817278}" destId="{9B30F7B8-B263-4182-AA52-69B8BA3C8A87}" srcOrd="1" destOrd="0" presId="urn:microsoft.com/office/officeart/2005/8/layout/cycle2"/>
    <dgm:cxn modelId="{3C37AA23-F451-4C6B-BE3D-A25FC4AB3B9B}" type="presOf" srcId="{A8EB410B-896B-48E8-9711-552AE12D5BF3}" destId="{D1DE288F-3C1B-4475-BC8C-B10C97B3336E}" srcOrd="1" destOrd="0" presId="urn:microsoft.com/office/officeart/2005/8/layout/cycle2"/>
    <dgm:cxn modelId="{EADC991B-88F5-4795-A904-984D30162905}" type="presOf" srcId="{A25DE369-1600-469D-9402-D6B5D414DE21}" destId="{1941A213-3962-41EE-96CD-BCE8A42D42A8}" srcOrd="0" destOrd="0" presId="urn:microsoft.com/office/officeart/2005/8/layout/cycle2"/>
    <dgm:cxn modelId="{92576C3A-5D44-47DA-85B9-6488D6FE713A}" type="presOf" srcId="{6A852D3C-9E46-4A9E-9901-E6302478E9CB}" destId="{E50824BF-01CB-4736-967E-184FA6190108}" srcOrd="1" destOrd="0" presId="urn:microsoft.com/office/officeart/2005/8/layout/cycle2"/>
    <dgm:cxn modelId="{B8CA57D6-70A3-4B83-BD85-8569AD1BCF5E}" srcId="{3B1503EC-AC97-4330-9163-124B775D9613}" destId="{9478C8C0-4E7A-42E6-BD22-528B2CB246E8}" srcOrd="0" destOrd="0" parTransId="{9E021D2E-7430-40BA-A730-E9EC898338A5}" sibTransId="{99794B02-09E8-4204-8B29-B1DC00F99195}"/>
    <dgm:cxn modelId="{39EA0572-4C3B-4121-AB91-1413A62DA7E2}" type="presOf" srcId="{FB57A319-4840-4AB1-804C-38B9A026AE4C}" destId="{BB2AFF13-1500-4284-B284-B5689F37B3AF}" srcOrd="0" destOrd="0" presId="urn:microsoft.com/office/officeart/2005/8/layout/cycle2"/>
    <dgm:cxn modelId="{98176C32-891B-4F8B-97B7-D961A642DB53}" type="presOf" srcId="{A8EB410B-896B-48E8-9711-552AE12D5BF3}" destId="{A529990C-294F-4EB4-B1B9-0775E0BF764B}" srcOrd="0" destOrd="0" presId="urn:microsoft.com/office/officeart/2005/8/layout/cycle2"/>
    <dgm:cxn modelId="{8244076E-63B0-4A55-92AF-9FDD065C9158}" type="presOf" srcId="{3B1503EC-AC97-4330-9163-124B775D9613}" destId="{49C3AC4B-5BEA-4A43-ACAB-057669AAB8BD}" srcOrd="0" destOrd="0" presId="urn:microsoft.com/office/officeart/2005/8/layout/cycle2"/>
    <dgm:cxn modelId="{E1C969B1-4D91-4171-8C19-96A6A1CEE39A}" type="presOf" srcId="{6E3F2C02-37D1-4BF3-9764-2688C1D24291}" destId="{69172C7E-0A19-4707-8783-C01AD6DF8153}" srcOrd="1" destOrd="0" presId="urn:microsoft.com/office/officeart/2005/8/layout/cycle2"/>
    <dgm:cxn modelId="{6D65524F-57A5-464B-97DE-F13F3DB9B1E0}" type="presParOf" srcId="{49C3AC4B-5BEA-4A43-ACAB-057669AAB8BD}" destId="{76726A29-5AB1-4633-AE51-973DF1522875}" srcOrd="0" destOrd="0" presId="urn:microsoft.com/office/officeart/2005/8/layout/cycle2"/>
    <dgm:cxn modelId="{32EA79E0-3522-4DF8-80C7-18F3C6964370}" type="presParOf" srcId="{49C3AC4B-5BEA-4A43-ACAB-057669AAB8BD}" destId="{CBCE855A-20D6-4436-82C6-BCFF917D821E}" srcOrd="1" destOrd="0" presId="urn:microsoft.com/office/officeart/2005/8/layout/cycle2"/>
    <dgm:cxn modelId="{065D7127-F15B-416B-BF7B-E034B720773B}" type="presParOf" srcId="{CBCE855A-20D6-4436-82C6-BCFF917D821E}" destId="{A5B0E4F6-23E0-4A81-8B8D-D7F138576B1E}" srcOrd="0" destOrd="0" presId="urn:microsoft.com/office/officeart/2005/8/layout/cycle2"/>
    <dgm:cxn modelId="{BED85469-0329-4C4D-9E75-40ECD6952092}" type="presParOf" srcId="{49C3AC4B-5BEA-4A43-ACAB-057669AAB8BD}" destId="{9C53CE75-C2F1-45C7-A23D-BD524A2738B1}" srcOrd="2" destOrd="0" presId="urn:microsoft.com/office/officeart/2005/8/layout/cycle2"/>
    <dgm:cxn modelId="{7B3DB631-CA6F-41EF-9FB1-8B6FA462F1E7}" type="presParOf" srcId="{49C3AC4B-5BEA-4A43-ACAB-057669AAB8BD}" destId="{BB2AFF13-1500-4284-B284-B5689F37B3AF}" srcOrd="3" destOrd="0" presId="urn:microsoft.com/office/officeart/2005/8/layout/cycle2"/>
    <dgm:cxn modelId="{1D38EA67-A398-4D3B-9F46-ADAB3026F251}" type="presParOf" srcId="{BB2AFF13-1500-4284-B284-B5689F37B3AF}" destId="{E8AD3B8F-0D8E-4FB6-B72B-53CADE239750}" srcOrd="0" destOrd="0" presId="urn:microsoft.com/office/officeart/2005/8/layout/cycle2"/>
    <dgm:cxn modelId="{96C5A49C-1BEE-4967-BC15-EC7FA71BE493}" type="presParOf" srcId="{49C3AC4B-5BEA-4A43-ACAB-057669AAB8BD}" destId="{00C905E2-82C0-4B70-AE60-22BBB7F14125}" srcOrd="4" destOrd="0" presId="urn:microsoft.com/office/officeart/2005/8/layout/cycle2"/>
    <dgm:cxn modelId="{29D7F1BD-E4B5-44D2-B448-B586A9A25DD3}" type="presParOf" srcId="{49C3AC4B-5BEA-4A43-ACAB-057669AAB8BD}" destId="{307C902A-D687-413A-A839-B50485FA4026}" srcOrd="5" destOrd="0" presId="urn:microsoft.com/office/officeart/2005/8/layout/cycle2"/>
    <dgm:cxn modelId="{346256B2-921B-40D6-B806-A06D289590F8}" type="presParOf" srcId="{307C902A-D687-413A-A839-B50485FA4026}" destId="{69172C7E-0A19-4707-8783-C01AD6DF8153}" srcOrd="0" destOrd="0" presId="urn:microsoft.com/office/officeart/2005/8/layout/cycle2"/>
    <dgm:cxn modelId="{EF604BD3-3D7D-4797-BE69-1E6C03B45D6E}" type="presParOf" srcId="{49C3AC4B-5BEA-4A43-ACAB-057669AAB8BD}" destId="{1941A213-3962-41EE-96CD-BCE8A42D42A8}" srcOrd="6" destOrd="0" presId="urn:microsoft.com/office/officeart/2005/8/layout/cycle2"/>
    <dgm:cxn modelId="{196360EC-B99A-4CF1-890B-24944090B9F6}" type="presParOf" srcId="{49C3AC4B-5BEA-4A43-ACAB-057669AAB8BD}" destId="{63FC8C22-4BE4-4BDC-B4A0-FB7AB02DA904}" srcOrd="7" destOrd="0" presId="urn:microsoft.com/office/officeart/2005/8/layout/cycle2"/>
    <dgm:cxn modelId="{588D2656-8ADC-4F9B-B2CA-BDE7532EEA21}" type="presParOf" srcId="{63FC8C22-4BE4-4BDC-B4A0-FB7AB02DA904}" destId="{E50824BF-01CB-4736-967E-184FA6190108}" srcOrd="0" destOrd="0" presId="urn:microsoft.com/office/officeart/2005/8/layout/cycle2"/>
    <dgm:cxn modelId="{EC757210-F728-47FE-ADC6-DF58A99EEB3D}" type="presParOf" srcId="{49C3AC4B-5BEA-4A43-ACAB-057669AAB8BD}" destId="{700C1E3E-6AD7-432C-97E6-B781BD1EA0BF}" srcOrd="8" destOrd="0" presId="urn:microsoft.com/office/officeart/2005/8/layout/cycle2"/>
    <dgm:cxn modelId="{D8218033-0EEA-4047-A4AF-8ED37EAD3B75}" type="presParOf" srcId="{49C3AC4B-5BEA-4A43-ACAB-057669AAB8BD}" destId="{714A73ED-A6C0-4C1E-90E2-FE2ABEF4A998}" srcOrd="9" destOrd="0" presId="urn:microsoft.com/office/officeart/2005/8/layout/cycle2"/>
    <dgm:cxn modelId="{44F9B056-5436-45D5-8B6D-D157AEFD983E}" type="presParOf" srcId="{714A73ED-A6C0-4C1E-90E2-FE2ABEF4A998}" destId="{9B30F7B8-B263-4182-AA52-69B8BA3C8A87}" srcOrd="0" destOrd="0" presId="urn:microsoft.com/office/officeart/2005/8/layout/cycle2"/>
    <dgm:cxn modelId="{5082480B-6C40-48AD-AFEC-D83F42204E6D}" type="presParOf" srcId="{49C3AC4B-5BEA-4A43-ACAB-057669AAB8BD}" destId="{8271EC27-C843-4B4E-BD00-E5A0AB51C14B}" srcOrd="10" destOrd="0" presId="urn:microsoft.com/office/officeart/2005/8/layout/cycle2"/>
    <dgm:cxn modelId="{6F1DF29D-DAFA-461A-8C80-B6B4120E968A}" type="presParOf" srcId="{49C3AC4B-5BEA-4A43-ACAB-057669AAB8BD}" destId="{A529990C-294F-4EB4-B1B9-0775E0BF764B}" srcOrd="11" destOrd="0" presId="urn:microsoft.com/office/officeart/2005/8/layout/cycle2"/>
    <dgm:cxn modelId="{E0BF4177-896C-4032-9D44-373F6942214C}" type="presParOf" srcId="{A529990C-294F-4EB4-B1B9-0775E0BF764B}" destId="{D1DE288F-3C1B-4475-BC8C-B10C97B3336E}" srcOrd="0" destOrd="0" presId="urn:microsoft.com/office/officeart/2005/8/layout/cycle2"/>
  </dgm:cxnLst>
  <dgm:bg/>
  <dgm:whole>
    <a:ln>
      <a:solidFill>
        <a:schemeClr val="tx2">
          <a:lumMod val="60000"/>
          <a:lumOff val="40000"/>
        </a:schemeClr>
      </a:solidFill>
    </a:ln>
  </dgm:whole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B1503EC-AC97-4330-9163-124B775D961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78C8C0-4E7A-42E6-BD22-528B2CB246E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Консультации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9E021D2E-7430-40BA-A730-E9EC898338A5}" type="parTrans" cxnId="{B8CA57D6-70A3-4B83-BD85-8569AD1BCF5E}">
      <dgm:prSet/>
      <dgm:spPr/>
      <dgm:t>
        <a:bodyPr/>
        <a:lstStyle/>
        <a:p>
          <a:endParaRPr lang="ru-RU"/>
        </a:p>
      </dgm:t>
    </dgm:pt>
    <dgm:pt modelId="{99794B02-09E8-4204-8B29-B1DC00F99195}" type="sibTrans" cxnId="{B8CA57D6-70A3-4B83-BD85-8569AD1BCF5E}">
      <dgm:prSet/>
      <dgm:spPr/>
      <dgm:t>
        <a:bodyPr/>
        <a:lstStyle/>
        <a:p>
          <a:endParaRPr lang="ru-RU"/>
        </a:p>
      </dgm:t>
    </dgm:pt>
    <dgm:pt modelId="{9D68BEA8-6FEF-4EBA-8B39-71C607690BC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Дни здоровья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784D6CC6-6FFA-44F3-AA23-973CCCFD5322}" type="parTrans" cxnId="{5F0A48BD-082A-48AE-B19A-40A29A49C99F}">
      <dgm:prSet/>
      <dgm:spPr/>
      <dgm:t>
        <a:bodyPr/>
        <a:lstStyle/>
        <a:p>
          <a:endParaRPr lang="ru-RU"/>
        </a:p>
      </dgm:t>
    </dgm:pt>
    <dgm:pt modelId="{FB57A319-4840-4AB1-804C-38B9A026AE4C}" type="sibTrans" cxnId="{5F0A48BD-082A-48AE-B19A-40A29A49C99F}">
      <dgm:prSet/>
      <dgm:spPr/>
      <dgm:t>
        <a:bodyPr/>
        <a:lstStyle/>
        <a:p>
          <a:endParaRPr lang="ru-RU"/>
        </a:p>
      </dgm:t>
    </dgm:pt>
    <dgm:pt modelId="{A2051651-4E1A-4AAC-9698-F10853EE23E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Спортивные праздники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04310DE3-BB0F-432F-A6AF-32D8B29DCA31}" type="parTrans" cxnId="{CA79CDFC-387A-4FAD-9DE9-231A74F03407}">
      <dgm:prSet/>
      <dgm:spPr/>
      <dgm:t>
        <a:bodyPr/>
        <a:lstStyle/>
        <a:p>
          <a:endParaRPr lang="ru-RU"/>
        </a:p>
      </dgm:t>
    </dgm:pt>
    <dgm:pt modelId="{6E3F2C02-37D1-4BF3-9764-2688C1D24291}" type="sibTrans" cxnId="{CA79CDFC-387A-4FAD-9DE9-231A74F03407}">
      <dgm:prSet/>
      <dgm:spPr/>
      <dgm:t>
        <a:bodyPr/>
        <a:lstStyle/>
        <a:p>
          <a:endParaRPr lang="ru-RU"/>
        </a:p>
      </dgm:t>
    </dgm:pt>
    <dgm:pt modelId="{A25DE369-1600-469D-9402-D6B5D414DE21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Участие в родительских собраниях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FB2B820D-A459-44D2-8059-7FB04C0924E2}" type="parTrans" cxnId="{9E55DF8A-315D-4C4A-958A-1DBB71B1DF14}">
      <dgm:prSet/>
      <dgm:spPr/>
      <dgm:t>
        <a:bodyPr/>
        <a:lstStyle/>
        <a:p>
          <a:endParaRPr lang="ru-RU"/>
        </a:p>
      </dgm:t>
    </dgm:pt>
    <dgm:pt modelId="{6A852D3C-9E46-4A9E-9901-E6302478E9CB}" type="sibTrans" cxnId="{9E55DF8A-315D-4C4A-958A-1DBB71B1DF14}">
      <dgm:prSet/>
      <dgm:spPr/>
      <dgm:t>
        <a:bodyPr/>
        <a:lstStyle/>
        <a:p>
          <a:endParaRPr lang="ru-RU"/>
        </a:p>
      </dgm:t>
    </dgm:pt>
    <dgm:pt modelId="{F5F6EBFF-42EC-48C3-8A39-8D0DA3A63B7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Семейные клубы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5ADBB589-BCC2-4759-9B9C-A6A2E2153BBB}" type="parTrans" cxnId="{7F8F42AB-66E3-47D9-9D48-84050977993A}">
      <dgm:prSet/>
      <dgm:spPr/>
      <dgm:t>
        <a:bodyPr/>
        <a:lstStyle/>
        <a:p>
          <a:endParaRPr lang="ru-RU"/>
        </a:p>
      </dgm:t>
    </dgm:pt>
    <dgm:pt modelId="{A25182F9-8D69-4133-8A74-7A36F3817278}" type="sibTrans" cxnId="{7F8F42AB-66E3-47D9-9D48-84050977993A}">
      <dgm:prSet/>
      <dgm:spPr/>
      <dgm:t>
        <a:bodyPr/>
        <a:lstStyle/>
        <a:p>
          <a:endParaRPr lang="ru-RU"/>
        </a:p>
      </dgm:t>
    </dgm:pt>
    <dgm:pt modelId="{28E5444B-2E26-4F06-A498-82A906A1AE9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Беседы</a:t>
          </a:r>
          <a:r>
            <a:rPr lang="ru-RU" sz="15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500" dirty="0">
            <a:latin typeface="Times New Roman" pitchFamily="18" charset="0"/>
            <a:cs typeface="Times New Roman" pitchFamily="18" charset="0"/>
          </a:endParaRPr>
        </a:p>
      </dgm:t>
    </dgm:pt>
    <dgm:pt modelId="{A4879746-7D95-49A1-A3C6-F2F6F3C61BA8}" type="parTrans" cxnId="{1CDF23CD-FE42-4D16-BC65-0D27EDD609C5}">
      <dgm:prSet/>
      <dgm:spPr/>
      <dgm:t>
        <a:bodyPr/>
        <a:lstStyle/>
        <a:p>
          <a:endParaRPr lang="ru-RU"/>
        </a:p>
      </dgm:t>
    </dgm:pt>
    <dgm:pt modelId="{A8EB410B-896B-48E8-9711-552AE12D5BF3}" type="sibTrans" cxnId="{1CDF23CD-FE42-4D16-BC65-0D27EDD609C5}">
      <dgm:prSet/>
      <dgm:spPr/>
      <dgm:t>
        <a:bodyPr/>
        <a:lstStyle/>
        <a:p>
          <a:endParaRPr lang="ru-RU"/>
        </a:p>
      </dgm:t>
    </dgm:pt>
    <dgm:pt modelId="{49C3AC4B-5BEA-4A43-ACAB-057669AAB8BD}" type="pres">
      <dgm:prSet presAssocID="{3B1503EC-AC97-4330-9163-124B775D961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726A29-5AB1-4633-AE51-973DF1522875}" type="pres">
      <dgm:prSet presAssocID="{9478C8C0-4E7A-42E6-BD22-528B2CB246E8}" presName="node" presStyleLbl="node1" presStyleIdx="0" presStyleCnt="6" custScaleX="136697" custScaleY="112512" custRadScaleRad="115643" custRadScaleInc="-12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CE855A-20D6-4436-82C6-BCFF917D821E}" type="pres">
      <dgm:prSet presAssocID="{99794B02-09E8-4204-8B29-B1DC00F99195}" presName="sibTrans" presStyleLbl="sibTrans2D1" presStyleIdx="0" presStyleCnt="6"/>
      <dgm:spPr/>
      <dgm:t>
        <a:bodyPr/>
        <a:lstStyle/>
        <a:p>
          <a:endParaRPr lang="ru-RU"/>
        </a:p>
      </dgm:t>
    </dgm:pt>
    <dgm:pt modelId="{A5B0E4F6-23E0-4A81-8B8D-D7F138576B1E}" type="pres">
      <dgm:prSet presAssocID="{99794B02-09E8-4204-8B29-B1DC00F99195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9C53CE75-C2F1-45C7-A23D-BD524A2738B1}" type="pres">
      <dgm:prSet presAssocID="{9D68BEA8-6FEF-4EBA-8B39-71C607690BC6}" presName="node" presStyleLbl="node1" presStyleIdx="1" presStyleCnt="6" custScaleX="100898" custScaleY="106126" custRadScaleRad="133686" custRadScaleInc="51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AFF13-1500-4284-B284-B5689F37B3AF}" type="pres">
      <dgm:prSet presAssocID="{FB57A319-4840-4AB1-804C-38B9A026AE4C}" presName="sibTrans" presStyleLbl="sibTrans2D1" presStyleIdx="1" presStyleCnt="6" custLinFactNeighborX="36160" custLinFactNeighborY="-9980"/>
      <dgm:spPr/>
      <dgm:t>
        <a:bodyPr/>
        <a:lstStyle/>
        <a:p>
          <a:endParaRPr lang="ru-RU"/>
        </a:p>
      </dgm:t>
    </dgm:pt>
    <dgm:pt modelId="{E8AD3B8F-0D8E-4FB6-B72B-53CADE239750}" type="pres">
      <dgm:prSet presAssocID="{FB57A319-4840-4AB1-804C-38B9A026AE4C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00C905E2-82C0-4B70-AE60-22BBB7F14125}" type="pres">
      <dgm:prSet presAssocID="{A2051651-4E1A-4AAC-9698-F10853EE23EA}" presName="node" presStyleLbl="node1" presStyleIdx="2" presStyleCnt="6" custScaleX="136434" custScaleY="128397" custRadScaleRad="130206" custRadScaleInc="7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7C902A-D687-413A-A839-B50485FA4026}" type="pres">
      <dgm:prSet presAssocID="{6E3F2C02-37D1-4BF3-9764-2688C1D24291}" presName="sibTrans" presStyleLbl="sibTrans2D1" presStyleIdx="2" presStyleCnt="6"/>
      <dgm:spPr/>
      <dgm:t>
        <a:bodyPr/>
        <a:lstStyle/>
        <a:p>
          <a:endParaRPr lang="ru-RU"/>
        </a:p>
      </dgm:t>
    </dgm:pt>
    <dgm:pt modelId="{69172C7E-0A19-4707-8783-C01AD6DF8153}" type="pres">
      <dgm:prSet presAssocID="{6E3F2C02-37D1-4BF3-9764-2688C1D24291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1941A213-3962-41EE-96CD-BCE8A42D42A8}" type="pres">
      <dgm:prSet presAssocID="{A25DE369-1600-469D-9402-D6B5D414DE21}" presName="node" presStyleLbl="node1" presStyleIdx="3" presStyleCnt="6" custScaleX="135581" custScaleY="118862" custRadScaleRad="95577" custRadScaleInc="-6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FC8C22-4BE4-4BDC-B4A0-FB7AB02DA904}" type="pres">
      <dgm:prSet presAssocID="{6A852D3C-9E46-4A9E-9901-E6302478E9CB}" presName="sibTrans" presStyleLbl="sibTrans2D1" presStyleIdx="3" presStyleCnt="6" custLinFactNeighborX="-27" custLinFactNeighborY="-19008"/>
      <dgm:spPr/>
      <dgm:t>
        <a:bodyPr/>
        <a:lstStyle/>
        <a:p>
          <a:endParaRPr lang="ru-RU"/>
        </a:p>
      </dgm:t>
    </dgm:pt>
    <dgm:pt modelId="{E50824BF-01CB-4736-967E-184FA6190108}" type="pres">
      <dgm:prSet presAssocID="{6A852D3C-9E46-4A9E-9901-E6302478E9CB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700C1E3E-6AD7-432C-97E6-B781BD1EA0BF}" type="pres">
      <dgm:prSet presAssocID="{F5F6EBFF-42EC-48C3-8A39-8D0DA3A63B7A}" presName="node" presStyleLbl="node1" presStyleIdx="4" presStyleCnt="6" custScaleX="115583" custScaleY="100096" custRadScaleRad="115841" custRadScaleInc="37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A73ED-A6C0-4C1E-90E2-FE2ABEF4A998}" type="pres">
      <dgm:prSet presAssocID="{A25182F9-8D69-4133-8A74-7A36F3817278}" presName="sibTrans" presStyleLbl="sibTrans2D1" presStyleIdx="4" presStyleCnt="6" custScaleX="81703"/>
      <dgm:spPr/>
      <dgm:t>
        <a:bodyPr/>
        <a:lstStyle/>
        <a:p>
          <a:endParaRPr lang="ru-RU"/>
        </a:p>
      </dgm:t>
    </dgm:pt>
    <dgm:pt modelId="{9B30F7B8-B263-4182-AA52-69B8BA3C8A87}" type="pres">
      <dgm:prSet presAssocID="{A25182F9-8D69-4133-8A74-7A36F3817278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8271EC27-C843-4B4E-BD00-E5A0AB51C14B}" type="pres">
      <dgm:prSet presAssocID="{28E5444B-2E26-4F06-A498-82A906A1AE98}" presName="node" presStyleLbl="node1" presStyleIdx="5" presStyleCnt="6" custScaleX="116236" custScaleY="112608" custRadScaleRad="118983" custRadScaleInc="57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9990C-294F-4EB4-B1B9-0775E0BF764B}" type="pres">
      <dgm:prSet presAssocID="{A8EB410B-896B-48E8-9711-552AE12D5BF3}" presName="sibTrans" presStyleLbl="sibTrans2D1" presStyleIdx="5" presStyleCnt="6"/>
      <dgm:spPr/>
      <dgm:t>
        <a:bodyPr/>
        <a:lstStyle/>
        <a:p>
          <a:endParaRPr lang="ru-RU"/>
        </a:p>
      </dgm:t>
    </dgm:pt>
    <dgm:pt modelId="{D1DE288F-3C1B-4475-BC8C-B10C97B3336E}" type="pres">
      <dgm:prSet presAssocID="{A8EB410B-896B-48E8-9711-552AE12D5BF3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1E4C853D-2EC2-42D2-BA79-10A1B2F133A7}" type="presOf" srcId="{A25DE369-1600-469D-9402-D6B5D414DE21}" destId="{1941A213-3962-41EE-96CD-BCE8A42D42A8}" srcOrd="0" destOrd="0" presId="urn:microsoft.com/office/officeart/2005/8/layout/cycle2"/>
    <dgm:cxn modelId="{A3E10EAE-91F0-4C48-B421-10CF09E9AEDE}" type="presOf" srcId="{3B1503EC-AC97-4330-9163-124B775D9613}" destId="{49C3AC4B-5BEA-4A43-ACAB-057669AAB8BD}" srcOrd="0" destOrd="0" presId="urn:microsoft.com/office/officeart/2005/8/layout/cycle2"/>
    <dgm:cxn modelId="{CA79CDFC-387A-4FAD-9DE9-231A74F03407}" srcId="{3B1503EC-AC97-4330-9163-124B775D9613}" destId="{A2051651-4E1A-4AAC-9698-F10853EE23EA}" srcOrd="2" destOrd="0" parTransId="{04310DE3-BB0F-432F-A6AF-32D8B29DCA31}" sibTransId="{6E3F2C02-37D1-4BF3-9764-2688C1D24291}"/>
    <dgm:cxn modelId="{FF021E11-1FB4-421F-990B-E1D58E7EDB0B}" type="presOf" srcId="{99794B02-09E8-4204-8B29-B1DC00F99195}" destId="{CBCE855A-20D6-4436-82C6-BCFF917D821E}" srcOrd="0" destOrd="0" presId="urn:microsoft.com/office/officeart/2005/8/layout/cycle2"/>
    <dgm:cxn modelId="{0F1ACABD-5332-4D69-AB83-67D397511DC6}" type="presOf" srcId="{A8EB410B-896B-48E8-9711-552AE12D5BF3}" destId="{D1DE288F-3C1B-4475-BC8C-B10C97B3336E}" srcOrd="1" destOrd="0" presId="urn:microsoft.com/office/officeart/2005/8/layout/cycle2"/>
    <dgm:cxn modelId="{95A7B5BA-C1AC-4441-803E-701CC7529BB4}" type="presOf" srcId="{A25182F9-8D69-4133-8A74-7A36F3817278}" destId="{9B30F7B8-B263-4182-AA52-69B8BA3C8A87}" srcOrd="1" destOrd="0" presId="urn:microsoft.com/office/officeart/2005/8/layout/cycle2"/>
    <dgm:cxn modelId="{82D7CD01-4FCA-4E48-B375-960EE72D1C8C}" type="presOf" srcId="{99794B02-09E8-4204-8B29-B1DC00F99195}" destId="{A5B0E4F6-23E0-4A81-8B8D-D7F138576B1E}" srcOrd="1" destOrd="0" presId="urn:microsoft.com/office/officeart/2005/8/layout/cycle2"/>
    <dgm:cxn modelId="{1CDF23CD-FE42-4D16-BC65-0D27EDD609C5}" srcId="{3B1503EC-AC97-4330-9163-124B775D9613}" destId="{28E5444B-2E26-4F06-A498-82A906A1AE98}" srcOrd="5" destOrd="0" parTransId="{A4879746-7D95-49A1-A3C6-F2F6F3C61BA8}" sibTransId="{A8EB410B-896B-48E8-9711-552AE12D5BF3}"/>
    <dgm:cxn modelId="{D76ECEF3-E8A0-4430-BEA7-F76A55948765}" type="presOf" srcId="{A8EB410B-896B-48E8-9711-552AE12D5BF3}" destId="{A529990C-294F-4EB4-B1B9-0775E0BF764B}" srcOrd="0" destOrd="0" presId="urn:microsoft.com/office/officeart/2005/8/layout/cycle2"/>
    <dgm:cxn modelId="{A058322D-EDB4-49F3-8105-CE292D442CE3}" type="presOf" srcId="{6A852D3C-9E46-4A9E-9901-E6302478E9CB}" destId="{E50824BF-01CB-4736-967E-184FA6190108}" srcOrd="1" destOrd="0" presId="urn:microsoft.com/office/officeart/2005/8/layout/cycle2"/>
    <dgm:cxn modelId="{0B95AB7A-94DF-401F-8C28-CFFF5F9E7668}" type="presOf" srcId="{A25182F9-8D69-4133-8A74-7A36F3817278}" destId="{714A73ED-A6C0-4C1E-90E2-FE2ABEF4A998}" srcOrd="0" destOrd="0" presId="urn:microsoft.com/office/officeart/2005/8/layout/cycle2"/>
    <dgm:cxn modelId="{1851785B-BACC-427B-A8CD-F70C3ED59831}" type="presOf" srcId="{6E3F2C02-37D1-4BF3-9764-2688C1D24291}" destId="{69172C7E-0A19-4707-8783-C01AD6DF8153}" srcOrd="1" destOrd="0" presId="urn:microsoft.com/office/officeart/2005/8/layout/cycle2"/>
    <dgm:cxn modelId="{F3C1E5A5-6FDF-4B8A-8EE6-5B5EC285E81F}" type="presOf" srcId="{6E3F2C02-37D1-4BF3-9764-2688C1D24291}" destId="{307C902A-D687-413A-A839-B50485FA4026}" srcOrd="0" destOrd="0" presId="urn:microsoft.com/office/officeart/2005/8/layout/cycle2"/>
    <dgm:cxn modelId="{914CCC75-D1FD-482B-B679-A600309F5E27}" type="presOf" srcId="{FB57A319-4840-4AB1-804C-38B9A026AE4C}" destId="{E8AD3B8F-0D8E-4FB6-B72B-53CADE239750}" srcOrd="1" destOrd="0" presId="urn:microsoft.com/office/officeart/2005/8/layout/cycle2"/>
    <dgm:cxn modelId="{8CA949F4-DC31-4CA8-A33F-0C9B9EE5682E}" type="presOf" srcId="{28E5444B-2E26-4F06-A498-82A906A1AE98}" destId="{8271EC27-C843-4B4E-BD00-E5A0AB51C14B}" srcOrd="0" destOrd="0" presId="urn:microsoft.com/office/officeart/2005/8/layout/cycle2"/>
    <dgm:cxn modelId="{7F8F42AB-66E3-47D9-9D48-84050977993A}" srcId="{3B1503EC-AC97-4330-9163-124B775D9613}" destId="{F5F6EBFF-42EC-48C3-8A39-8D0DA3A63B7A}" srcOrd="4" destOrd="0" parTransId="{5ADBB589-BCC2-4759-9B9C-A6A2E2153BBB}" sibTransId="{A25182F9-8D69-4133-8A74-7A36F3817278}"/>
    <dgm:cxn modelId="{5F0A48BD-082A-48AE-B19A-40A29A49C99F}" srcId="{3B1503EC-AC97-4330-9163-124B775D9613}" destId="{9D68BEA8-6FEF-4EBA-8B39-71C607690BC6}" srcOrd="1" destOrd="0" parTransId="{784D6CC6-6FFA-44F3-AA23-973CCCFD5322}" sibTransId="{FB57A319-4840-4AB1-804C-38B9A026AE4C}"/>
    <dgm:cxn modelId="{84EAB7C4-F946-4BA2-82E9-5258CD958964}" type="presOf" srcId="{6A852D3C-9E46-4A9E-9901-E6302478E9CB}" destId="{63FC8C22-4BE4-4BDC-B4A0-FB7AB02DA904}" srcOrd="0" destOrd="0" presId="urn:microsoft.com/office/officeart/2005/8/layout/cycle2"/>
    <dgm:cxn modelId="{9E55DF8A-315D-4C4A-958A-1DBB71B1DF14}" srcId="{3B1503EC-AC97-4330-9163-124B775D9613}" destId="{A25DE369-1600-469D-9402-D6B5D414DE21}" srcOrd="3" destOrd="0" parTransId="{FB2B820D-A459-44D2-8059-7FB04C0924E2}" sibTransId="{6A852D3C-9E46-4A9E-9901-E6302478E9CB}"/>
    <dgm:cxn modelId="{DE25548C-4C84-4688-A46B-7479252F5CE9}" type="presOf" srcId="{F5F6EBFF-42EC-48C3-8A39-8D0DA3A63B7A}" destId="{700C1E3E-6AD7-432C-97E6-B781BD1EA0BF}" srcOrd="0" destOrd="0" presId="urn:microsoft.com/office/officeart/2005/8/layout/cycle2"/>
    <dgm:cxn modelId="{1E8B7AD9-93A7-4555-8335-1AE8586DD15B}" type="presOf" srcId="{A2051651-4E1A-4AAC-9698-F10853EE23EA}" destId="{00C905E2-82C0-4B70-AE60-22BBB7F14125}" srcOrd="0" destOrd="0" presId="urn:microsoft.com/office/officeart/2005/8/layout/cycle2"/>
    <dgm:cxn modelId="{334D9CF9-1ACA-4F56-B0E0-3273FE6388BF}" type="presOf" srcId="{FB57A319-4840-4AB1-804C-38B9A026AE4C}" destId="{BB2AFF13-1500-4284-B284-B5689F37B3AF}" srcOrd="0" destOrd="0" presId="urn:microsoft.com/office/officeart/2005/8/layout/cycle2"/>
    <dgm:cxn modelId="{62C24E63-577F-4DC4-9306-6E182F8370DD}" type="presOf" srcId="{9478C8C0-4E7A-42E6-BD22-528B2CB246E8}" destId="{76726A29-5AB1-4633-AE51-973DF1522875}" srcOrd="0" destOrd="0" presId="urn:microsoft.com/office/officeart/2005/8/layout/cycle2"/>
    <dgm:cxn modelId="{B8CA57D6-70A3-4B83-BD85-8569AD1BCF5E}" srcId="{3B1503EC-AC97-4330-9163-124B775D9613}" destId="{9478C8C0-4E7A-42E6-BD22-528B2CB246E8}" srcOrd="0" destOrd="0" parTransId="{9E021D2E-7430-40BA-A730-E9EC898338A5}" sibTransId="{99794B02-09E8-4204-8B29-B1DC00F99195}"/>
    <dgm:cxn modelId="{7A2888E7-04BC-404C-892F-B620FB5DBA24}" type="presOf" srcId="{9D68BEA8-6FEF-4EBA-8B39-71C607690BC6}" destId="{9C53CE75-C2F1-45C7-A23D-BD524A2738B1}" srcOrd="0" destOrd="0" presId="urn:microsoft.com/office/officeart/2005/8/layout/cycle2"/>
    <dgm:cxn modelId="{AB63EE7F-C6C6-4AE8-848C-8CADF7BA3A0D}" type="presParOf" srcId="{49C3AC4B-5BEA-4A43-ACAB-057669AAB8BD}" destId="{76726A29-5AB1-4633-AE51-973DF1522875}" srcOrd="0" destOrd="0" presId="urn:microsoft.com/office/officeart/2005/8/layout/cycle2"/>
    <dgm:cxn modelId="{E994E7CD-FA1A-4641-AB83-BB2672FA1703}" type="presParOf" srcId="{49C3AC4B-5BEA-4A43-ACAB-057669AAB8BD}" destId="{CBCE855A-20D6-4436-82C6-BCFF917D821E}" srcOrd="1" destOrd="0" presId="urn:microsoft.com/office/officeart/2005/8/layout/cycle2"/>
    <dgm:cxn modelId="{B0492E0C-7028-42FC-A51B-3414BDB89225}" type="presParOf" srcId="{CBCE855A-20D6-4436-82C6-BCFF917D821E}" destId="{A5B0E4F6-23E0-4A81-8B8D-D7F138576B1E}" srcOrd="0" destOrd="0" presId="urn:microsoft.com/office/officeart/2005/8/layout/cycle2"/>
    <dgm:cxn modelId="{0C1D7857-1733-458C-9233-77D21501A444}" type="presParOf" srcId="{49C3AC4B-5BEA-4A43-ACAB-057669AAB8BD}" destId="{9C53CE75-C2F1-45C7-A23D-BD524A2738B1}" srcOrd="2" destOrd="0" presId="urn:microsoft.com/office/officeart/2005/8/layout/cycle2"/>
    <dgm:cxn modelId="{E44C1371-2A46-4D4D-99B3-518E895C703B}" type="presParOf" srcId="{49C3AC4B-5BEA-4A43-ACAB-057669AAB8BD}" destId="{BB2AFF13-1500-4284-B284-B5689F37B3AF}" srcOrd="3" destOrd="0" presId="urn:microsoft.com/office/officeart/2005/8/layout/cycle2"/>
    <dgm:cxn modelId="{4D2E8ACA-2D68-4B61-A41F-D713FF5B4BEC}" type="presParOf" srcId="{BB2AFF13-1500-4284-B284-B5689F37B3AF}" destId="{E8AD3B8F-0D8E-4FB6-B72B-53CADE239750}" srcOrd="0" destOrd="0" presId="urn:microsoft.com/office/officeart/2005/8/layout/cycle2"/>
    <dgm:cxn modelId="{410A81EB-3609-45FD-801C-DF51D06D404C}" type="presParOf" srcId="{49C3AC4B-5BEA-4A43-ACAB-057669AAB8BD}" destId="{00C905E2-82C0-4B70-AE60-22BBB7F14125}" srcOrd="4" destOrd="0" presId="urn:microsoft.com/office/officeart/2005/8/layout/cycle2"/>
    <dgm:cxn modelId="{48C1B103-18C8-471C-859A-148A61615232}" type="presParOf" srcId="{49C3AC4B-5BEA-4A43-ACAB-057669AAB8BD}" destId="{307C902A-D687-413A-A839-B50485FA4026}" srcOrd="5" destOrd="0" presId="urn:microsoft.com/office/officeart/2005/8/layout/cycle2"/>
    <dgm:cxn modelId="{E0586AE3-EACC-42FB-9263-72DCA910BAEA}" type="presParOf" srcId="{307C902A-D687-413A-A839-B50485FA4026}" destId="{69172C7E-0A19-4707-8783-C01AD6DF8153}" srcOrd="0" destOrd="0" presId="urn:microsoft.com/office/officeart/2005/8/layout/cycle2"/>
    <dgm:cxn modelId="{4152556F-480D-4367-9445-920F23430D98}" type="presParOf" srcId="{49C3AC4B-5BEA-4A43-ACAB-057669AAB8BD}" destId="{1941A213-3962-41EE-96CD-BCE8A42D42A8}" srcOrd="6" destOrd="0" presId="urn:microsoft.com/office/officeart/2005/8/layout/cycle2"/>
    <dgm:cxn modelId="{A31022F0-3D63-4208-B441-0598EC3AE319}" type="presParOf" srcId="{49C3AC4B-5BEA-4A43-ACAB-057669AAB8BD}" destId="{63FC8C22-4BE4-4BDC-B4A0-FB7AB02DA904}" srcOrd="7" destOrd="0" presId="urn:microsoft.com/office/officeart/2005/8/layout/cycle2"/>
    <dgm:cxn modelId="{B0FCFB37-609B-4092-8801-4290BE01A897}" type="presParOf" srcId="{63FC8C22-4BE4-4BDC-B4A0-FB7AB02DA904}" destId="{E50824BF-01CB-4736-967E-184FA6190108}" srcOrd="0" destOrd="0" presId="urn:microsoft.com/office/officeart/2005/8/layout/cycle2"/>
    <dgm:cxn modelId="{8C8F679B-B651-4384-BEF8-353FB6A05F02}" type="presParOf" srcId="{49C3AC4B-5BEA-4A43-ACAB-057669AAB8BD}" destId="{700C1E3E-6AD7-432C-97E6-B781BD1EA0BF}" srcOrd="8" destOrd="0" presId="urn:microsoft.com/office/officeart/2005/8/layout/cycle2"/>
    <dgm:cxn modelId="{313E2A0F-B2FF-4FBB-BDE5-C3E2248ADB03}" type="presParOf" srcId="{49C3AC4B-5BEA-4A43-ACAB-057669AAB8BD}" destId="{714A73ED-A6C0-4C1E-90E2-FE2ABEF4A998}" srcOrd="9" destOrd="0" presId="urn:microsoft.com/office/officeart/2005/8/layout/cycle2"/>
    <dgm:cxn modelId="{021935C1-C76B-4C98-AEB8-C93AAF5B14DD}" type="presParOf" srcId="{714A73ED-A6C0-4C1E-90E2-FE2ABEF4A998}" destId="{9B30F7B8-B263-4182-AA52-69B8BA3C8A87}" srcOrd="0" destOrd="0" presId="urn:microsoft.com/office/officeart/2005/8/layout/cycle2"/>
    <dgm:cxn modelId="{2D5BEC9C-AA27-473A-895D-AA9EB472E1D1}" type="presParOf" srcId="{49C3AC4B-5BEA-4A43-ACAB-057669AAB8BD}" destId="{8271EC27-C843-4B4E-BD00-E5A0AB51C14B}" srcOrd="10" destOrd="0" presId="urn:microsoft.com/office/officeart/2005/8/layout/cycle2"/>
    <dgm:cxn modelId="{71CDE75C-5204-4040-9C8C-0F3983B1F134}" type="presParOf" srcId="{49C3AC4B-5BEA-4A43-ACAB-057669AAB8BD}" destId="{A529990C-294F-4EB4-B1B9-0775E0BF764B}" srcOrd="11" destOrd="0" presId="urn:microsoft.com/office/officeart/2005/8/layout/cycle2"/>
    <dgm:cxn modelId="{4E5E7A90-3B5F-47B6-AB89-0CADB6E5F750}" type="presParOf" srcId="{A529990C-294F-4EB4-B1B9-0775E0BF764B}" destId="{D1DE288F-3C1B-4475-BC8C-B10C97B3336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B1503EC-AC97-4330-9163-124B775D9613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78C8C0-4E7A-42E6-BD22-528B2CB246E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Консультации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9E021D2E-7430-40BA-A730-E9EC898338A5}" type="parTrans" cxnId="{B8CA57D6-70A3-4B83-BD85-8569AD1BCF5E}">
      <dgm:prSet/>
      <dgm:spPr/>
      <dgm:t>
        <a:bodyPr/>
        <a:lstStyle/>
        <a:p>
          <a:endParaRPr lang="ru-RU"/>
        </a:p>
      </dgm:t>
    </dgm:pt>
    <dgm:pt modelId="{99794B02-09E8-4204-8B29-B1DC00F99195}" type="sibTrans" cxnId="{B8CA57D6-70A3-4B83-BD85-8569AD1BCF5E}">
      <dgm:prSet/>
      <dgm:spPr/>
      <dgm:t>
        <a:bodyPr/>
        <a:lstStyle/>
        <a:p>
          <a:endParaRPr lang="ru-RU"/>
        </a:p>
      </dgm:t>
    </dgm:pt>
    <dgm:pt modelId="{9D68BEA8-6FEF-4EBA-8B39-71C607690BC6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Дни здоровья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784D6CC6-6FFA-44F3-AA23-973CCCFD5322}" type="parTrans" cxnId="{5F0A48BD-082A-48AE-B19A-40A29A49C99F}">
      <dgm:prSet/>
      <dgm:spPr/>
      <dgm:t>
        <a:bodyPr/>
        <a:lstStyle/>
        <a:p>
          <a:endParaRPr lang="ru-RU"/>
        </a:p>
      </dgm:t>
    </dgm:pt>
    <dgm:pt modelId="{FB57A319-4840-4AB1-804C-38B9A026AE4C}" type="sibTrans" cxnId="{5F0A48BD-082A-48AE-B19A-40A29A49C99F}">
      <dgm:prSet/>
      <dgm:spPr/>
      <dgm:t>
        <a:bodyPr/>
        <a:lstStyle/>
        <a:p>
          <a:endParaRPr lang="ru-RU"/>
        </a:p>
      </dgm:t>
    </dgm:pt>
    <dgm:pt modelId="{A2051651-4E1A-4AAC-9698-F10853EE23E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Спортивные праздники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04310DE3-BB0F-432F-A6AF-32D8B29DCA31}" type="parTrans" cxnId="{CA79CDFC-387A-4FAD-9DE9-231A74F03407}">
      <dgm:prSet/>
      <dgm:spPr/>
      <dgm:t>
        <a:bodyPr/>
        <a:lstStyle/>
        <a:p>
          <a:endParaRPr lang="ru-RU"/>
        </a:p>
      </dgm:t>
    </dgm:pt>
    <dgm:pt modelId="{6E3F2C02-37D1-4BF3-9764-2688C1D24291}" type="sibTrans" cxnId="{CA79CDFC-387A-4FAD-9DE9-231A74F03407}">
      <dgm:prSet/>
      <dgm:spPr/>
      <dgm:t>
        <a:bodyPr/>
        <a:lstStyle/>
        <a:p>
          <a:endParaRPr lang="ru-RU"/>
        </a:p>
      </dgm:t>
    </dgm:pt>
    <dgm:pt modelId="{F5F6EBFF-42EC-48C3-8A39-8D0DA3A63B7A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latin typeface="Arial" pitchFamily="34" charset="0"/>
              <a:cs typeface="Arial" pitchFamily="34" charset="0"/>
            </a:rPr>
            <a:t>Комплексные занятия </a:t>
          </a:r>
          <a:endParaRPr lang="ru-RU" sz="1600" dirty="0">
            <a:latin typeface="Arial" pitchFamily="34" charset="0"/>
            <a:cs typeface="Arial" pitchFamily="34" charset="0"/>
          </a:endParaRPr>
        </a:p>
      </dgm:t>
    </dgm:pt>
    <dgm:pt modelId="{5ADBB589-BCC2-4759-9B9C-A6A2E2153BBB}" type="parTrans" cxnId="{7F8F42AB-66E3-47D9-9D48-84050977993A}">
      <dgm:prSet/>
      <dgm:spPr/>
      <dgm:t>
        <a:bodyPr/>
        <a:lstStyle/>
        <a:p>
          <a:endParaRPr lang="ru-RU"/>
        </a:p>
      </dgm:t>
    </dgm:pt>
    <dgm:pt modelId="{A25182F9-8D69-4133-8A74-7A36F3817278}" type="sibTrans" cxnId="{7F8F42AB-66E3-47D9-9D48-84050977993A}">
      <dgm:prSet/>
      <dgm:spPr/>
      <dgm:t>
        <a:bodyPr/>
        <a:lstStyle/>
        <a:p>
          <a:endParaRPr lang="ru-RU"/>
        </a:p>
      </dgm:t>
    </dgm:pt>
    <dgm:pt modelId="{28E5444B-2E26-4F06-A498-82A906A1AE98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Практикумы</a:t>
          </a:r>
          <a:endParaRPr lang="ru-RU" sz="1400" dirty="0">
            <a:latin typeface="Arial" pitchFamily="34" charset="0"/>
            <a:cs typeface="Arial" pitchFamily="34" charset="0"/>
          </a:endParaRPr>
        </a:p>
      </dgm:t>
    </dgm:pt>
    <dgm:pt modelId="{A4879746-7D95-49A1-A3C6-F2F6F3C61BA8}" type="parTrans" cxnId="{1CDF23CD-FE42-4D16-BC65-0D27EDD609C5}">
      <dgm:prSet/>
      <dgm:spPr/>
      <dgm:t>
        <a:bodyPr/>
        <a:lstStyle/>
        <a:p>
          <a:endParaRPr lang="ru-RU"/>
        </a:p>
      </dgm:t>
    </dgm:pt>
    <dgm:pt modelId="{A8EB410B-896B-48E8-9711-552AE12D5BF3}" type="sibTrans" cxnId="{1CDF23CD-FE42-4D16-BC65-0D27EDD609C5}">
      <dgm:prSet/>
      <dgm:spPr/>
      <dgm:t>
        <a:bodyPr/>
        <a:lstStyle/>
        <a:p>
          <a:endParaRPr lang="ru-RU"/>
        </a:p>
      </dgm:t>
    </dgm:pt>
    <dgm:pt modelId="{49C3AC4B-5BEA-4A43-ACAB-057669AAB8BD}" type="pres">
      <dgm:prSet presAssocID="{3B1503EC-AC97-4330-9163-124B775D961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726A29-5AB1-4633-AE51-973DF1522875}" type="pres">
      <dgm:prSet presAssocID="{9478C8C0-4E7A-42E6-BD22-528B2CB246E8}" presName="node" presStyleLbl="node1" presStyleIdx="0" presStyleCnt="5" custScaleX="125221" custScaleY="112512" custRadScaleRad="98715" custRadScaleInc="115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CE855A-20D6-4436-82C6-BCFF917D821E}" type="pres">
      <dgm:prSet presAssocID="{99794B02-09E8-4204-8B29-B1DC00F99195}" presName="sibTrans" presStyleLbl="sibTrans2D1" presStyleIdx="0" presStyleCnt="5"/>
      <dgm:spPr/>
      <dgm:t>
        <a:bodyPr/>
        <a:lstStyle/>
        <a:p>
          <a:endParaRPr lang="ru-RU"/>
        </a:p>
      </dgm:t>
    </dgm:pt>
    <dgm:pt modelId="{A5B0E4F6-23E0-4A81-8B8D-D7F138576B1E}" type="pres">
      <dgm:prSet presAssocID="{99794B02-09E8-4204-8B29-B1DC00F99195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9C53CE75-C2F1-45C7-A23D-BD524A2738B1}" type="pres">
      <dgm:prSet presAssocID="{9D68BEA8-6FEF-4EBA-8B39-71C607690BC6}" presName="node" presStyleLbl="node1" presStyleIdx="1" presStyleCnt="5" custScaleX="119170" custScaleY="106126" custRadScaleRad="145320" custRadScaleInc="118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AFF13-1500-4284-B284-B5689F37B3AF}" type="pres">
      <dgm:prSet presAssocID="{FB57A319-4840-4AB1-804C-38B9A026AE4C}" presName="sibTrans" presStyleLbl="sibTrans2D1" presStyleIdx="1" presStyleCnt="5" custLinFactNeighborX="36160" custLinFactNeighborY="-9980"/>
      <dgm:spPr/>
      <dgm:t>
        <a:bodyPr/>
        <a:lstStyle/>
        <a:p>
          <a:endParaRPr lang="ru-RU"/>
        </a:p>
      </dgm:t>
    </dgm:pt>
    <dgm:pt modelId="{E8AD3B8F-0D8E-4FB6-B72B-53CADE239750}" type="pres">
      <dgm:prSet presAssocID="{FB57A319-4840-4AB1-804C-38B9A026AE4C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00C905E2-82C0-4B70-AE60-22BBB7F14125}" type="pres">
      <dgm:prSet presAssocID="{A2051651-4E1A-4AAC-9698-F10853EE23EA}" presName="node" presStyleLbl="node1" presStyleIdx="2" presStyleCnt="5" custScaleX="128320" custScaleY="120420" custRadScaleRad="108118" custRadScaleInc="-300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7C902A-D687-413A-A839-B50485FA4026}" type="pres">
      <dgm:prSet presAssocID="{6E3F2C02-37D1-4BF3-9764-2688C1D24291}" presName="sibTrans" presStyleLbl="sibTrans2D1" presStyleIdx="2" presStyleCnt="5"/>
      <dgm:spPr/>
      <dgm:t>
        <a:bodyPr/>
        <a:lstStyle/>
        <a:p>
          <a:endParaRPr lang="ru-RU"/>
        </a:p>
      </dgm:t>
    </dgm:pt>
    <dgm:pt modelId="{69172C7E-0A19-4707-8783-C01AD6DF8153}" type="pres">
      <dgm:prSet presAssocID="{6E3F2C02-37D1-4BF3-9764-2688C1D24291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700C1E3E-6AD7-432C-97E6-B781BD1EA0BF}" type="pres">
      <dgm:prSet presAssocID="{F5F6EBFF-42EC-48C3-8A39-8D0DA3A63B7A}" presName="node" presStyleLbl="node1" presStyleIdx="3" presStyleCnt="5" custScaleX="128289" custScaleY="122505" custRadScaleRad="108260" custRadScaleInc="348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A73ED-A6C0-4C1E-90E2-FE2ABEF4A998}" type="pres">
      <dgm:prSet presAssocID="{A25182F9-8D69-4133-8A74-7A36F3817278}" presName="sibTrans" presStyleLbl="sibTrans2D1" presStyleIdx="3" presStyleCnt="5"/>
      <dgm:spPr/>
      <dgm:t>
        <a:bodyPr/>
        <a:lstStyle/>
        <a:p>
          <a:endParaRPr lang="ru-RU"/>
        </a:p>
      </dgm:t>
    </dgm:pt>
    <dgm:pt modelId="{9B30F7B8-B263-4182-AA52-69B8BA3C8A87}" type="pres">
      <dgm:prSet presAssocID="{A25182F9-8D69-4133-8A74-7A36F3817278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8271EC27-C843-4B4E-BD00-E5A0AB51C14B}" type="pres">
      <dgm:prSet presAssocID="{28E5444B-2E26-4F06-A498-82A906A1AE98}" presName="node" presStyleLbl="node1" presStyleIdx="4" presStyleCnt="5" custScaleX="116236" custScaleY="112608" custRadScaleRad="120393" custRadScaleInc="10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29990C-294F-4EB4-B1B9-0775E0BF764B}" type="pres">
      <dgm:prSet presAssocID="{A8EB410B-896B-48E8-9711-552AE12D5BF3}" presName="sibTrans" presStyleLbl="sibTrans2D1" presStyleIdx="4" presStyleCnt="5"/>
      <dgm:spPr/>
      <dgm:t>
        <a:bodyPr/>
        <a:lstStyle/>
        <a:p>
          <a:endParaRPr lang="ru-RU"/>
        </a:p>
      </dgm:t>
    </dgm:pt>
    <dgm:pt modelId="{D1DE288F-3C1B-4475-BC8C-B10C97B3336E}" type="pres">
      <dgm:prSet presAssocID="{A8EB410B-896B-48E8-9711-552AE12D5BF3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DAF4DA1A-705A-4C4D-9DA3-AC0628AC4992}" type="presOf" srcId="{FB57A319-4840-4AB1-804C-38B9A026AE4C}" destId="{BB2AFF13-1500-4284-B284-B5689F37B3AF}" srcOrd="0" destOrd="0" presId="urn:microsoft.com/office/officeart/2005/8/layout/cycle2"/>
    <dgm:cxn modelId="{CA79CDFC-387A-4FAD-9DE9-231A74F03407}" srcId="{3B1503EC-AC97-4330-9163-124B775D9613}" destId="{A2051651-4E1A-4AAC-9698-F10853EE23EA}" srcOrd="2" destOrd="0" parTransId="{04310DE3-BB0F-432F-A6AF-32D8B29DCA31}" sibTransId="{6E3F2C02-37D1-4BF3-9764-2688C1D24291}"/>
    <dgm:cxn modelId="{3E88CB47-CDE4-49CD-B0A6-905B0B23CC07}" type="presOf" srcId="{F5F6EBFF-42EC-48C3-8A39-8D0DA3A63B7A}" destId="{700C1E3E-6AD7-432C-97E6-B781BD1EA0BF}" srcOrd="0" destOrd="0" presId="urn:microsoft.com/office/officeart/2005/8/layout/cycle2"/>
    <dgm:cxn modelId="{EE4CA87E-E658-4016-B9EE-1CDA0BA3CF39}" type="presOf" srcId="{99794B02-09E8-4204-8B29-B1DC00F99195}" destId="{A5B0E4F6-23E0-4A81-8B8D-D7F138576B1E}" srcOrd="1" destOrd="0" presId="urn:microsoft.com/office/officeart/2005/8/layout/cycle2"/>
    <dgm:cxn modelId="{484C4249-20C5-4C3C-9636-D09231F79CB8}" type="presOf" srcId="{6E3F2C02-37D1-4BF3-9764-2688C1D24291}" destId="{69172C7E-0A19-4707-8783-C01AD6DF8153}" srcOrd="1" destOrd="0" presId="urn:microsoft.com/office/officeart/2005/8/layout/cycle2"/>
    <dgm:cxn modelId="{1CDF23CD-FE42-4D16-BC65-0D27EDD609C5}" srcId="{3B1503EC-AC97-4330-9163-124B775D9613}" destId="{28E5444B-2E26-4F06-A498-82A906A1AE98}" srcOrd="4" destOrd="0" parTransId="{A4879746-7D95-49A1-A3C6-F2F6F3C61BA8}" sibTransId="{A8EB410B-896B-48E8-9711-552AE12D5BF3}"/>
    <dgm:cxn modelId="{9C5B717A-D155-4BF2-AB28-5DE5DFA657CB}" type="presOf" srcId="{28E5444B-2E26-4F06-A498-82A906A1AE98}" destId="{8271EC27-C843-4B4E-BD00-E5A0AB51C14B}" srcOrd="0" destOrd="0" presId="urn:microsoft.com/office/officeart/2005/8/layout/cycle2"/>
    <dgm:cxn modelId="{93EC3234-E329-4BCD-A704-D3FF12F08803}" type="presOf" srcId="{A8EB410B-896B-48E8-9711-552AE12D5BF3}" destId="{D1DE288F-3C1B-4475-BC8C-B10C97B3336E}" srcOrd="1" destOrd="0" presId="urn:microsoft.com/office/officeart/2005/8/layout/cycle2"/>
    <dgm:cxn modelId="{B0B5A837-A409-446F-A1E2-8697D4138B39}" type="presOf" srcId="{A8EB410B-896B-48E8-9711-552AE12D5BF3}" destId="{A529990C-294F-4EB4-B1B9-0775E0BF764B}" srcOrd="0" destOrd="0" presId="urn:microsoft.com/office/officeart/2005/8/layout/cycle2"/>
    <dgm:cxn modelId="{B57CCB26-8FA1-4964-94D1-1A37889D2F98}" type="presOf" srcId="{A2051651-4E1A-4AAC-9698-F10853EE23EA}" destId="{00C905E2-82C0-4B70-AE60-22BBB7F14125}" srcOrd="0" destOrd="0" presId="urn:microsoft.com/office/officeart/2005/8/layout/cycle2"/>
    <dgm:cxn modelId="{7F8F42AB-66E3-47D9-9D48-84050977993A}" srcId="{3B1503EC-AC97-4330-9163-124B775D9613}" destId="{F5F6EBFF-42EC-48C3-8A39-8D0DA3A63B7A}" srcOrd="3" destOrd="0" parTransId="{5ADBB589-BCC2-4759-9B9C-A6A2E2153BBB}" sibTransId="{A25182F9-8D69-4133-8A74-7A36F3817278}"/>
    <dgm:cxn modelId="{5F0A48BD-082A-48AE-B19A-40A29A49C99F}" srcId="{3B1503EC-AC97-4330-9163-124B775D9613}" destId="{9D68BEA8-6FEF-4EBA-8B39-71C607690BC6}" srcOrd="1" destOrd="0" parTransId="{784D6CC6-6FFA-44F3-AA23-973CCCFD5322}" sibTransId="{FB57A319-4840-4AB1-804C-38B9A026AE4C}"/>
    <dgm:cxn modelId="{629ECE4B-C4DF-4802-A8DF-CF67C7C72CAA}" type="presOf" srcId="{6E3F2C02-37D1-4BF3-9764-2688C1D24291}" destId="{307C902A-D687-413A-A839-B50485FA4026}" srcOrd="0" destOrd="0" presId="urn:microsoft.com/office/officeart/2005/8/layout/cycle2"/>
    <dgm:cxn modelId="{1497A495-49AB-47E7-BBF4-1931A987E95F}" type="presOf" srcId="{9D68BEA8-6FEF-4EBA-8B39-71C607690BC6}" destId="{9C53CE75-C2F1-45C7-A23D-BD524A2738B1}" srcOrd="0" destOrd="0" presId="urn:microsoft.com/office/officeart/2005/8/layout/cycle2"/>
    <dgm:cxn modelId="{9DCBDC46-D454-4227-A645-F29199400FEC}" type="presOf" srcId="{A25182F9-8D69-4133-8A74-7A36F3817278}" destId="{714A73ED-A6C0-4C1E-90E2-FE2ABEF4A998}" srcOrd="0" destOrd="0" presId="urn:microsoft.com/office/officeart/2005/8/layout/cycle2"/>
    <dgm:cxn modelId="{EBEFF34D-6702-4F47-A4F1-88E141B74BA9}" type="presOf" srcId="{9478C8C0-4E7A-42E6-BD22-528B2CB246E8}" destId="{76726A29-5AB1-4633-AE51-973DF1522875}" srcOrd="0" destOrd="0" presId="urn:microsoft.com/office/officeart/2005/8/layout/cycle2"/>
    <dgm:cxn modelId="{C16257AF-540F-468E-98B7-5DE7BA4CEBB1}" type="presOf" srcId="{FB57A319-4840-4AB1-804C-38B9A026AE4C}" destId="{E8AD3B8F-0D8E-4FB6-B72B-53CADE239750}" srcOrd="1" destOrd="0" presId="urn:microsoft.com/office/officeart/2005/8/layout/cycle2"/>
    <dgm:cxn modelId="{11304203-A40B-4B39-A58A-FF593FF2A43C}" type="presOf" srcId="{A25182F9-8D69-4133-8A74-7A36F3817278}" destId="{9B30F7B8-B263-4182-AA52-69B8BA3C8A87}" srcOrd="1" destOrd="0" presId="urn:microsoft.com/office/officeart/2005/8/layout/cycle2"/>
    <dgm:cxn modelId="{31D67440-D83A-42D4-9190-5F99EF26D646}" type="presOf" srcId="{3B1503EC-AC97-4330-9163-124B775D9613}" destId="{49C3AC4B-5BEA-4A43-ACAB-057669AAB8BD}" srcOrd="0" destOrd="0" presId="urn:microsoft.com/office/officeart/2005/8/layout/cycle2"/>
    <dgm:cxn modelId="{B8CA57D6-70A3-4B83-BD85-8569AD1BCF5E}" srcId="{3B1503EC-AC97-4330-9163-124B775D9613}" destId="{9478C8C0-4E7A-42E6-BD22-528B2CB246E8}" srcOrd="0" destOrd="0" parTransId="{9E021D2E-7430-40BA-A730-E9EC898338A5}" sibTransId="{99794B02-09E8-4204-8B29-B1DC00F99195}"/>
    <dgm:cxn modelId="{2C0C27A3-A6C1-4BB6-98C7-C30DE209EE72}" type="presOf" srcId="{99794B02-09E8-4204-8B29-B1DC00F99195}" destId="{CBCE855A-20D6-4436-82C6-BCFF917D821E}" srcOrd="0" destOrd="0" presId="urn:microsoft.com/office/officeart/2005/8/layout/cycle2"/>
    <dgm:cxn modelId="{90E8C086-3066-4620-90BF-AA76CBD2BF97}" type="presParOf" srcId="{49C3AC4B-5BEA-4A43-ACAB-057669AAB8BD}" destId="{76726A29-5AB1-4633-AE51-973DF1522875}" srcOrd="0" destOrd="0" presId="urn:microsoft.com/office/officeart/2005/8/layout/cycle2"/>
    <dgm:cxn modelId="{9686CBB4-C028-4D9B-BB39-A858E6BD4AA8}" type="presParOf" srcId="{49C3AC4B-5BEA-4A43-ACAB-057669AAB8BD}" destId="{CBCE855A-20D6-4436-82C6-BCFF917D821E}" srcOrd="1" destOrd="0" presId="urn:microsoft.com/office/officeart/2005/8/layout/cycle2"/>
    <dgm:cxn modelId="{897DAA3B-88EA-42E3-AA44-FA6B7194AD12}" type="presParOf" srcId="{CBCE855A-20D6-4436-82C6-BCFF917D821E}" destId="{A5B0E4F6-23E0-4A81-8B8D-D7F138576B1E}" srcOrd="0" destOrd="0" presId="urn:microsoft.com/office/officeart/2005/8/layout/cycle2"/>
    <dgm:cxn modelId="{2FA80A55-151B-4FF4-A3ED-68B37377D480}" type="presParOf" srcId="{49C3AC4B-5BEA-4A43-ACAB-057669AAB8BD}" destId="{9C53CE75-C2F1-45C7-A23D-BD524A2738B1}" srcOrd="2" destOrd="0" presId="urn:microsoft.com/office/officeart/2005/8/layout/cycle2"/>
    <dgm:cxn modelId="{FB895CB6-D13B-465F-A0F8-8B27BF90C198}" type="presParOf" srcId="{49C3AC4B-5BEA-4A43-ACAB-057669AAB8BD}" destId="{BB2AFF13-1500-4284-B284-B5689F37B3AF}" srcOrd="3" destOrd="0" presId="urn:microsoft.com/office/officeart/2005/8/layout/cycle2"/>
    <dgm:cxn modelId="{C168D100-B38C-43E3-9697-CC86E3D5A9C0}" type="presParOf" srcId="{BB2AFF13-1500-4284-B284-B5689F37B3AF}" destId="{E8AD3B8F-0D8E-4FB6-B72B-53CADE239750}" srcOrd="0" destOrd="0" presId="urn:microsoft.com/office/officeart/2005/8/layout/cycle2"/>
    <dgm:cxn modelId="{DAD6AA3A-B624-47C3-89F2-E3A20032D123}" type="presParOf" srcId="{49C3AC4B-5BEA-4A43-ACAB-057669AAB8BD}" destId="{00C905E2-82C0-4B70-AE60-22BBB7F14125}" srcOrd="4" destOrd="0" presId="urn:microsoft.com/office/officeart/2005/8/layout/cycle2"/>
    <dgm:cxn modelId="{ACAD1DC9-266E-4288-9156-AFB4B463A189}" type="presParOf" srcId="{49C3AC4B-5BEA-4A43-ACAB-057669AAB8BD}" destId="{307C902A-D687-413A-A839-B50485FA4026}" srcOrd="5" destOrd="0" presId="urn:microsoft.com/office/officeart/2005/8/layout/cycle2"/>
    <dgm:cxn modelId="{7810DCFB-5747-49B2-9D60-63EF3AF91A1F}" type="presParOf" srcId="{307C902A-D687-413A-A839-B50485FA4026}" destId="{69172C7E-0A19-4707-8783-C01AD6DF8153}" srcOrd="0" destOrd="0" presId="urn:microsoft.com/office/officeart/2005/8/layout/cycle2"/>
    <dgm:cxn modelId="{2F1846C4-BDB5-438A-AC5E-F8F9756BC4B1}" type="presParOf" srcId="{49C3AC4B-5BEA-4A43-ACAB-057669AAB8BD}" destId="{700C1E3E-6AD7-432C-97E6-B781BD1EA0BF}" srcOrd="6" destOrd="0" presId="urn:microsoft.com/office/officeart/2005/8/layout/cycle2"/>
    <dgm:cxn modelId="{69E832FA-EDED-4F4C-9E20-9CE15678F392}" type="presParOf" srcId="{49C3AC4B-5BEA-4A43-ACAB-057669AAB8BD}" destId="{714A73ED-A6C0-4C1E-90E2-FE2ABEF4A998}" srcOrd="7" destOrd="0" presId="urn:microsoft.com/office/officeart/2005/8/layout/cycle2"/>
    <dgm:cxn modelId="{3E1F25AC-BE25-48BB-B56C-B68501C9CF05}" type="presParOf" srcId="{714A73ED-A6C0-4C1E-90E2-FE2ABEF4A998}" destId="{9B30F7B8-B263-4182-AA52-69B8BA3C8A87}" srcOrd="0" destOrd="0" presId="urn:microsoft.com/office/officeart/2005/8/layout/cycle2"/>
    <dgm:cxn modelId="{ADBFDBFD-B5C6-4227-B087-0957E80DAE6E}" type="presParOf" srcId="{49C3AC4B-5BEA-4A43-ACAB-057669AAB8BD}" destId="{8271EC27-C843-4B4E-BD00-E5A0AB51C14B}" srcOrd="8" destOrd="0" presId="urn:microsoft.com/office/officeart/2005/8/layout/cycle2"/>
    <dgm:cxn modelId="{8725F315-CD6F-4BFC-A22C-F3997C2568E8}" type="presParOf" srcId="{49C3AC4B-5BEA-4A43-ACAB-057669AAB8BD}" destId="{A529990C-294F-4EB4-B1B9-0775E0BF764B}" srcOrd="9" destOrd="0" presId="urn:microsoft.com/office/officeart/2005/8/layout/cycle2"/>
    <dgm:cxn modelId="{4B07F442-CCA2-4522-8C68-31B8BCEAB074}" type="presParOf" srcId="{A529990C-294F-4EB4-B1B9-0775E0BF764B}" destId="{D1DE288F-3C1B-4475-BC8C-B10C97B3336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726A29-5AB1-4633-AE51-973DF1522875}">
      <dsp:nvSpPr>
        <dsp:cNvPr id="0" name=""/>
        <dsp:cNvSpPr/>
      </dsp:nvSpPr>
      <dsp:spPr>
        <a:xfrm>
          <a:off x="2513514" y="-113529"/>
          <a:ext cx="1846706" cy="1659279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Консультации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513514" y="-113529"/>
        <a:ext cx="1846706" cy="1659279"/>
      </dsp:txXfrm>
    </dsp:sp>
    <dsp:sp modelId="{CBCE855A-20D6-4436-82C6-BCFF917D821E}">
      <dsp:nvSpPr>
        <dsp:cNvPr id="0" name=""/>
        <dsp:cNvSpPr/>
      </dsp:nvSpPr>
      <dsp:spPr>
        <a:xfrm rot="835718">
          <a:off x="4594383" y="839748"/>
          <a:ext cx="688960" cy="497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835718">
        <a:off x="4594383" y="839748"/>
        <a:ext cx="688960" cy="497730"/>
      </dsp:txXfrm>
    </dsp:sp>
    <dsp:sp modelId="{9C53CE75-C2F1-45C7-A23D-BD524A2738B1}">
      <dsp:nvSpPr>
        <dsp:cNvPr id="0" name=""/>
        <dsp:cNvSpPr/>
      </dsp:nvSpPr>
      <dsp:spPr>
        <a:xfrm>
          <a:off x="5568783" y="646802"/>
          <a:ext cx="1488000" cy="1565101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Дни здоровья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568783" y="646802"/>
        <a:ext cx="1488000" cy="1565101"/>
      </dsp:txXfrm>
    </dsp:sp>
    <dsp:sp modelId="{BB2AFF13-1500-4284-B284-B5689F37B3AF}">
      <dsp:nvSpPr>
        <dsp:cNvPr id="0" name=""/>
        <dsp:cNvSpPr/>
      </dsp:nvSpPr>
      <dsp:spPr>
        <a:xfrm rot="5668927">
          <a:off x="6071010" y="2695786"/>
          <a:ext cx="860541" cy="497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5668927">
        <a:off x="6071010" y="2695786"/>
        <a:ext cx="860541" cy="497730"/>
      </dsp:txXfrm>
    </dsp:sp>
    <dsp:sp modelId="{00C905E2-82C0-4B70-AE60-22BBB7F14125}">
      <dsp:nvSpPr>
        <dsp:cNvPr id="0" name=""/>
        <dsp:cNvSpPr/>
      </dsp:nvSpPr>
      <dsp:spPr>
        <a:xfrm>
          <a:off x="5044713" y="3825388"/>
          <a:ext cx="2012070" cy="1893544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Спортивные праздники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044713" y="3825388"/>
        <a:ext cx="2012070" cy="1893544"/>
      </dsp:txXfrm>
    </dsp:sp>
    <dsp:sp modelId="{307C902A-D687-413A-A839-B50485FA4026}">
      <dsp:nvSpPr>
        <dsp:cNvPr id="0" name=""/>
        <dsp:cNvSpPr/>
      </dsp:nvSpPr>
      <dsp:spPr>
        <a:xfrm rot="10314028">
          <a:off x="4475733" y="4718071"/>
          <a:ext cx="412733" cy="497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0314028">
        <a:off x="4475733" y="4718071"/>
        <a:ext cx="412733" cy="497730"/>
      </dsp:txXfrm>
    </dsp:sp>
    <dsp:sp modelId="{1941A213-3962-41EE-96CD-BCE8A42D42A8}">
      <dsp:nvSpPr>
        <dsp:cNvPr id="0" name=""/>
        <dsp:cNvSpPr/>
      </dsp:nvSpPr>
      <dsp:spPr>
        <a:xfrm>
          <a:off x="2615126" y="4265258"/>
          <a:ext cx="1677595" cy="1752926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Родительские собрания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15126" y="4265258"/>
        <a:ext cx="1677595" cy="1752926"/>
      </dsp:txXfrm>
    </dsp:sp>
    <dsp:sp modelId="{63FC8C22-4BE4-4BDC-B4A0-FB7AB02DA904}">
      <dsp:nvSpPr>
        <dsp:cNvPr id="0" name=""/>
        <dsp:cNvSpPr/>
      </dsp:nvSpPr>
      <dsp:spPr>
        <a:xfrm rot="11584465">
          <a:off x="1864813" y="4493505"/>
          <a:ext cx="553513" cy="497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1584465">
        <a:off x="1864813" y="4493505"/>
        <a:ext cx="553513" cy="497730"/>
      </dsp:txXfrm>
    </dsp:sp>
    <dsp:sp modelId="{700C1E3E-6AD7-432C-97E6-B781BD1EA0BF}">
      <dsp:nvSpPr>
        <dsp:cNvPr id="0" name=""/>
        <dsp:cNvSpPr/>
      </dsp:nvSpPr>
      <dsp:spPr>
        <a:xfrm>
          <a:off x="216019" y="3816427"/>
          <a:ext cx="1418834" cy="1476173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Семейные клубы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16019" y="3816427"/>
        <a:ext cx="1418834" cy="1476173"/>
      </dsp:txXfrm>
    </dsp:sp>
    <dsp:sp modelId="{714A73ED-A6C0-4C1E-90E2-FE2ABEF4A998}">
      <dsp:nvSpPr>
        <dsp:cNvPr id="0" name=""/>
        <dsp:cNvSpPr/>
      </dsp:nvSpPr>
      <dsp:spPr>
        <a:xfrm rot="16279002">
          <a:off x="504608" y="2731583"/>
          <a:ext cx="914015" cy="497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16279002">
        <a:off x="504608" y="2731583"/>
        <a:ext cx="914015" cy="497730"/>
      </dsp:txXfrm>
    </dsp:sp>
    <dsp:sp modelId="{8271EC27-C843-4B4E-BD00-E5A0AB51C14B}">
      <dsp:nvSpPr>
        <dsp:cNvPr id="0" name=""/>
        <dsp:cNvSpPr/>
      </dsp:nvSpPr>
      <dsp:spPr>
        <a:xfrm>
          <a:off x="144005" y="432047"/>
          <a:ext cx="1714199" cy="1660695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Беседы</a:t>
          </a:r>
          <a:r>
            <a:rPr lang="ru-RU" sz="1500" kern="12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5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44005" y="432047"/>
        <a:ext cx="1714199" cy="1660695"/>
      </dsp:txXfrm>
    </dsp:sp>
    <dsp:sp modelId="{A529990C-294F-4EB4-B1B9-0775E0BF764B}">
      <dsp:nvSpPr>
        <dsp:cNvPr id="0" name=""/>
        <dsp:cNvSpPr/>
      </dsp:nvSpPr>
      <dsp:spPr>
        <a:xfrm rot="20841545">
          <a:off x="1986554" y="749582"/>
          <a:ext cx="382867" cy="49773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/>
        </a:p>
      </dsp:txBody>
      <dsp:txXfrm rot="20841545">
        <a:off x="1986554" y="749582"/>
        <a:ext cx="382867" cy="49773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6726A29-5AB1-4633-AE51-973DF1522875}">
      <dsp:nvSpPr>
        <dsp:cNvPr id="0" name=""/>
        <dsp:cNvSpPr/>
      </dsp:nvSpPr>
      <dsp:spPr>
        <a:xfrm>
          <a:off x="2664300" y="-71997"/>
          <a:ext cx="1721578" cy="1546851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Консультации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664300" y="-71997"/>
        <a:ext cx="1721578" cy="1546851"/>
      </dsp:txXfrm>
    </dsp:sp>
    <dsp:sp modelId="{CBCE855A-20D6-4436-82C6-BCFF917D821E}">
      <dsp:nvSpPr>
        <dsp:cNvPr id="0" name=""/>
        <dsp:cNvSpPr/>
      </dsp:nvSpPr>
      <dsp:spPr>
        <a:xfrm rot="300436">
          <a:off x="4657769" y="598036"/>
          <a:ext cx="670436" cy="464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300436">
        <a:off x="4657769" y="598036"/>
        <a:ext cx="670436" cy="464005"/>
      </dsp:txXfrm>
    </dsp:sp>
    <dsp:sp modelId="{9C53CE75-C2F1-45C7-A23D-BD524A2738B1}">
      <dsp:nvSpPr>
        <dsp:cNvPr id="0" name=""/>
        <dsp:cNvSpPr/>
      </dsp:nvSpPr>
      <dsp:spPr>
        <a:xfrm>
          <a:off x="5639569" y="217933"/>
          <a:ext cx="1387178" cy="1459054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Дни здоровья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39569" y="217933"/>
        <a:ext cx="1387178" cy="1459054"/>
      </dsp:txXfrm>
    </dsp:sp>
    <dsp:sp modelId="{BB2AFF13-1500-4284-B284-B5689F37B3AF}">
      <dsp:nvSpPr>
        <dsp:cNvPr id="0" name=""/>
        <dsp:cNvSpPr/>
      </dsp:nvSpPr>
      <dsp:spPr>
        <a:xfrm rot="5637381">
          <a:off x="6123367" y="2119109"/>
          <a:ext cx="791262" cy="464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5637381">
        <a:off x="6123367" y="2119109"/>
        <a:ext cx="791262" cy="464005"/>
      </dsp:txXfrm>
    </dsp:sp>
    <dsp:sp modelId="{00C905E2-82C0-4B70-AE60-22BBB7F14125}">
      <dsp:nvSpPr>
        <dsp:cNvPr id="0" name=""/>
        <dsp:cNvSpPr/>
      </dsp:nvSpPr>
      <dsp:spPr>
        <a:xfrm>
          <a:off x="5181045" y="3162592"/>
          <a:ext cx="1875738" cy="1765243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Спортивные праздники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181045" y="3162592"/>
        <a:ext cx="1875738" cy="1765243"/>
      </dsp:txXfrm>
    </dsp:sp>
    <dsp:sp modelId="{307C902A-D687-413A-A839-B50485FA4026}">
      <dsp:nvSpPr>
        <dsp:cNvPr id="0" name=""/>
        <dsp:cNvSpPr/>
      </dsp:nvSpPr>
      <dsp:spPr>
        <a:xfrm rot="8741729">
          <a:off x="5143053" y="4420193"/>
          <a:ext cx="172418" cy="464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8741729">
        <a:off x="5143053" y="4420193"/>
        <a:ext cx="172418" cy="464005"/>
      </dsp:txXfrm>
    </dsp:sp>
    <dsp:sp modelId="{1941A213-3962-41EE-96CD-BCE8A42D42A8}">
      <dsp:nvSpPr>
        <dsp:cNvPr id="0" name=""/>
        <dsp:cNvSpPr/>
      </dsp:nvSpPr>
      <dsp:spPr>
        <a:xfrm>
          <a:off x="3654155" y="4376257"/>
          <a:ext cx="1563926" cy="1634153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Родительские собрания,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654155" y="4376257"/>
        <a:ext cx="1563926" cy="1634153"/>
      </dsp:txXfrm>
    </dsp:sp>
    <dsp:sp modelId="{63FC8C22-4BE4-4BDC-B4A0-FB7AB02DA904}">
      <dsp:nvSpPr>
        <dsp:cNvPr id="0" name=""/>
        <dsp:cNvSpPr/>
      </dsp:nvSpPr>
      <dsp:spPr>
        <a:xfrm rot="10800000">
          <a:off x="3206674" y="4873133"/>
          <a:ext cx="316159" cy="464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0800000">
        <a:off x="3206674" y="4873133"/>
        <a:ext cx="316159" cy="464005"/>
      </dsp:txXfrm>
    </dsp:sp>
    <dsp:sp modelId="{AF7D924E-1172-4790-88DB-2618AA1E1DE5}">
      <dsp:nvSpPr>
        <dsp:cNvPr id="0" name=""/>
        <dsp:cNvSpPr/>
      </dsp:nvSpPr>
      <dsp:spPr>
        <a:xfrm>
          <a:off x="1682795" y="4505918"/>
          <a:ext cx="1374832" cy="1374832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Семейные клубы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682795" y="4505918"/>
        <a:ext cx="1374832" cy="1374832"/>
      </dsp:txXfrm>
    </dsp:sp>
    <dsp:sp modelId="{9B6D4A99-C7B8-4385-9B88-F6AB82BEF41C}">
      <dsp:nvSpPr>
        <dsp:cNvPr id="0" name=""/>
        <dsp:cNvSpPr/>
      </dsp:nvSpPr>
      <dsp:spPr>
        <a:xfrm rot="13031646">
          <a:off x="961921" y="4471377"/>
          <a:ext cx="417135" cy="464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3031646">
        <a:off x="961921" y="4471377"/>
        <a:ext cx="417135" cy="464005"/>
      </dsp:txXfrm>
    </dsp:sp>
    <dsp:sp modelId="{700C1E3E-6AD7-432C-97E6-B781BD1EA0BF}">
      <dsp:nvSpPr>
        <dsp:cNvPr id="0" name=""/>
        <dsp:cNvSpPr/>
      </dsp:nvSpPr>
      <dsp:spPr>
        <a:xfrm>
          <a:off x="0" y="3208438"/>
          <a:ext cx="1322698" cy="1376152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Комплексные занятия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208438"/>
        <a:ext cx="1322698" cy="1376152"/>
      </dsp:txXfrm>
    </dsp:sp>
    <dsp:sp modelId="{714A73ED-A6C0-4C1E-90E2-FE2ABEF4A998}">
      <dsp:nvSpPr>
        <dsp:cNvPr id="0" name=""/>
        <dsp:cNvSpPr/>
      </dsp:nvSpPr>
      <dsp:spPr>
        <a:xfrm rot="16631277">
          <a:off x="430419" y="2235777"/>
          <a:ext cx="822230" cy="464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16631277">
        <a:off x="430419" y="2235777"/>
        <a:ext cx="822230" cy="464005"/>
      </dsp:txXfrm>
    </dsp:sp>
    <dsp:sp modelId="{8271EC27-C843-4B4E-BD00-E5A0AB51C14B}">
      <dsp:nvSpPr>
        <dsp:cNvPr id="0" name=""/>
        <dsp:cNvSpPr/>
      </dsp:nvSpPr>
      <dsp:spPr>
        <a:xfrm>
          <a:off x="239383" y="132641"/>
          <a:ext cx="1598050" cy="1548171"/>
        </a:xfrm>
        <a:prstGeom prst="ellips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Практикумы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9383" y="132641"/>
        <a:ext cx="1598050" cy="1548171"/>
      </dsp:txXfrm>
    </dsp:sp>
    <dsp:sp modelId="{A529990C-294F-4EB4-B1B9-0775E0BF764B}">
      <dsp:nvSpPr>
        <dsp:cNvPr id="0" name=""/>
        <dsp:cNvSpPr/>
      </dsp:nvSpPr>
      <dsp:spPr>
        <a:xfrm rot="21316823">
          <a:off x="2017136" y="575626"/>
          <a:ext cx="443185" cy="46400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 rot="21316823">
        <a:off x="2017136" y="575626"/>
        <a:ext cx="443185" cy="464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24B7F-AD84-4DF6-8DC2-A38284DDB526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844E-6DC3-4E10-A689-B0D763A01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24B7F-AD84-4DF6-8DC2-A38284DDB526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844E-6DC3-4E10-A689-B0D763A01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24B7F-AD84-4DF6-8DC2-A38284DDB526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844E-6DC3-4E10-A689-B0D763A01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24B7F-AD84-4DF6-8DC2-A38284DDB526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844E-6DC3-4E10-A689-B0D763A01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24B7F-AD84-4DF6-8DC2-A38284DDB526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844E-6DC3-4E10-A689-B0D763A01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24B7F-AD84-4DF6-8DC2-A38284DDB526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844E-6DC3-4E10-A689-B0D763A01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24B7F-AD84-4DF6-8DC2-A38284DDB526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844E-6DC3-4E10-A689-B0D763A01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24B7F-AD84-4DF6-8DC2-A38284DDB526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844E-6DC3-4E10-A689-B0D763A01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24B7F-AD84-4DF6-8DC2-A38284DDB526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844E-6DC3-4E10-A689-B0D763A01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24B7F-AD84-4DF6-8DC2-A38284DDB526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844E-6DC3-4E10-A689-B0D763A01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24B7F-AD84-4DF6-8DC2-A38284DDB526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844E-6DC3-4E10-A689-B0D763A01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24B7F-AD84-4DF6-8DC2-A38284DDB526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D844E-6DC3-4E10-A689-B0D763A01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6"/>
            <a:ext cx="9501222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857356" y="1714488"/>
            <a:ext cx="685804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dirty="0" smtClean="0">
                <a:latin typeface="Arial" pitchFamily="34" charset="0"/>
                <a:cs typeface="Arial" pitchFamily="34" charset="0"/>
              </a:rPr>
              <a:t>Физкультурно-оздоровительная работа </a:t>
            </a:r>
          </a:p>
          <a:p>
            <a:pPr algn="ctr"/>
            <a:r>
              <a:rPr lang="ru-RU" sz="3400" dirty="0">
                <a:latin typeface="Arial" pitchFamily="34" charset="0"/>
                <a:cs typeface="Arial" pitchFamily="34" charset="0"/>
              </a:rPr>
              <a:t>в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 МБДОУ «ДСОВ № 20»   г.Усинска</a:t>
            </a:r>
            <a:endParaRPr lang="ru-RU" sz="3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0826" y="4786322"/>
            <a:ext cx="26431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Arial" pitchFamily="34" charset="0"/>
                <a:cs typeface="Arial" pitchFamily="34" charset="0"/>
              </a:rPr>
              <a:t>Выполнила: Шакирова Д.Г.</a:t>
            </a:r>
          </a:p>
          <a:p>
            <a:pPr algn="r"/>
            <a:r>
              <a:rPr lang="ru-RU" sz="1400" dirty="0" smtClean="0">
                <a:latin typeface="Arial" pitchFamily="34" charset="0"/>
                <a:cs typeface="Arial" pitchFamily="34" charset="0"/>
              </a:rPr>
              <a:t>инструктор по физической культуре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0"/>
            <a:ext cx="74295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Arial" pitchFamily="34" charset="0"/>
                <a:cs typeface="Arial" pitchFamily="34" charset="0"/>
              </a:rPr>
              <a:t>Муниципальное бюджетное дошкольное учреждение «Детский сад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общеразвивающего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вида № 20» г. Усинска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578645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г. Усинск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2016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5776"/>
            <a:ext cx="9501222" cy="714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857356" y="1714488"/>
            <a:ext cx="685804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400" dirty="0" smtClean="0">
                <a:latin typeface="Arial" pitchFamily="34" charset="0"/>
                <a:cs typeface="Arial" pitchFamily="34" charset="0"/>
              </a:rPr>
              <a:t>Физкультурно-оздоровительная работа </a:t>
            </a:r>
          </a:p>
          <a:p>
            <a:pPr algn="ctr"/>
            <a:r>
              <a:rPr lang="ru-RU" sz="3400" dirty="0">
                <a:latin typeface="Arial" pitchFamily="34" charset="0"/>
                <a:cs typeface="Arial" pitchFamily="34" charset="0"/>
              </a:rPr>
              <a:t>в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 МБДОУ «ДСОВ № 20»   г.Усинска</a:t>
            </a:r>
            <a:endParaRPr lang="ru-RU" sz="3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0826" y="4786322"/>
            <a:ext cx="26431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400" dirty="0" smtClean="0">
                <a:latin typeface="Arial" pitchFamily="34" charset="0"/>
                <a:cs typeface="Arial" pitchFamily="34" charset="0"/>
              </a:rPr>
              <a:t>Выполнила: Шакирова Д.Г.</a:t>
            </a:r>
          </a:p>
          <a:p>
            <a:pPr algn="r"/>
            <a:r>
              <a:rPr lang="ru-RU" sz="1400" dirty="0" smtClean="0">
                <a:latin typeface="Arial" pitchFamily="34" charset="0"/>
                <a:cs typeface="Arial" pitchFamily="34" charset="0"/>
              </a:rPr>
              <a:t>инструктор по физической культуре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0"/>
            <a:ext cx="742955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latin typeface="Arial" pitchFamily="34" charset="0"/>
                <a:cs typeface="Arial" pitchFamily="34" charset="0"/>
              </a:rPr>
              <a:t>Муниципальное бюджетное дошкольное учреждение «Детский сад </a:t>
            </a:r>
            <a:r>
              <a:rPr lang="ru-RU" sz="2200" dirty="0" err="1" smtClean="0">
                <a:latin typeface="Arial" pitchFamily="34" charset="0"/>
                <a:cs typeface="Arial" pitchFamily="34" charset="0"/>
              </a:rPr>
              <a:t>общеразвивающего</a:t>
            </a:r>
            <a:r>
              <a:rPr lang="ru-RU" sz="2200" dirty="0" smtClean="0">
                <a:latin typeface="Arial" pitchFamily="34" charset="0"/>
                <a:cs typeface="Arial" pitchFamily="34" charset="0"/>
              </a:rPr>
              <a:t> вида № 20» г. Усинска</a:t>
            </a:r>
            <a:endParaRPr lang="ru-RU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5786454"/>
            <a:ext cx="2000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г. Усинск</a:t>
            </a:r>
          </a:p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2016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50265" y="1000108"/>
            <a:ext cx="4643470" cy="67710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800" dirty="0" smtClean="0">
                <a:latin typeface="Arial" pitchFamily="34" charset="0"/>
                <a:cs typeface="Arial" pitchFamily="34" charset="0"/>
              </a:rPr>
              <a:t>Направления</a:t>
            </a:r>
            <a:endParaRPr lang="ru-RU" sz="3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357424" y="1928802"/>
            <a:ext cx="1857387" cy="1143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3857624" y="2857496"/>
            <a:ext cx="1857385" cy="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214942" y="1857364"/>
            <a:ext cx="2071702" cy="10715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643042" y="3143248"/>
            <a:ext cx="1500198" cy="52322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Дети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868" y="3929066"/>
            <a:ext cx="2571768" cy="52322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Родители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72264" y="3071810"/>
            <a:ext cx="1714512" cy="52322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Arial" pitchFamily="34" charset="0"/>
                <a:cs typeface="Arial" pitchFamily="34" charset="0"/>
              </a:rPr>
              <a:t>Педагоги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857628"/>
            <a:ext cx="18097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4500570"/>
            <a:ext cx="9334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4000504"/>
            <a:ext cx="24193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Схема 4"/>
          <p:cNvGraphicFramePr/>
          <p:nvPr/>
        </p:nvGraphicFramePr>
        <p:xfrm>
          <a:off x="1475656" y="548680"/>
          <a:ext cx="7056784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Овал 6"/>
          <p:cNvSpPr/>
          <p:nvPr/>
        </p:nvSpPr>
        <p:spPr>
          <a:xfrm>
            <a:off x="4214810" y="2714620"/>
            <a:ext cx="1728192" cy="158417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Дети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729" y="4429132"/>
            <a:ext cx="20717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Участие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в муниципальных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мероприятиях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57356" y="1643050"/>
            <a:ext cx="1639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Физкультурный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 досуг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357554" y="214290"/>
            <a:ext cx="2286016" cy="677108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3800" dirty="0" smtClean="0">
                <a:latin typeface="Arial" pitchFamily="34" charset="0"/>
                <a:cs typeface="Arial" pitchFamily="34" charset="0"/>
              </a:rPr>
              <a:t>Дети</a:t>
            </a:r>
            <a:endParaRPr lang="ru-RU" sz="3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2571744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918" y="3071810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85918" y="3571876"/>
            <a:ext cx="2744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1215742"/>
            <a:ext cx="13563600" cy="904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714356"/>
            <a:ext cx="2857500" cy="1952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3857628"/>
            <a:ext cx="2857500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8926" y="3857628"/>
            <a:ext cx="2857500" cy="2143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D:\Desktop\ДОУ 15-16\ДОУ 2014-2015\все фото\зд\DSC0366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3929066"/>
            <a:ext cx="2363755" cy="1772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D:\Desktop\ДОУ 15-16\ДОУ 2014-2015\все фото\зд\DSC0306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928670"/>
            <a:ext cx="2459765" cy="18448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286116" y="1928802"/>
            <a:ext cx="2032000" cy="1524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Схема 4"/>
          <p:cNvGraphicFramePr/>
          <p:nvPr/>
        </p:nvGraphicFramePr>
        <p:xfrm>
          <a:off x="1428728" y="500042"/>
          <a:ext cx="7056784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Овал 6"/>
          <p:cNvSpPr/>
          <p:nvPr/>
        </p:nvSpPr>
        <p:spPr>
          <a:xfrm>
            <a:off x="3643306" y="2214554"/>
            <a:ext cx="2857520" cy="228601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Родители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214414" y="285728"/>
            <a:ext cx="7358114" cy="6771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800" dirty="0" smtClean="0">
                <a:latin typeface="Arial" pitchFamily="34" charset="0"/>
                <a:cs typeface="Arial" pitchFamily="34" charset="0"/>
              </a:rPr>
              <a:t>Мероприятия с родителями</a:t>
            </a:r>
            <a:endParaRPr lang="ru-RU" sz="3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D:\Desktop\ДОУ 15-16\ДОУ 2014-2015\все фото\родители\папы\DSC052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000108"/>
            <a:ext cx="2664296" cy="19984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D:\Desktop\ДОУ 15-16\ДОУ 2014-2015\все фото\родители\папы\DSC052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071546"/>
            <a:ext cx="2616291" cy="19622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3500438"/>
            <a:ext cx="2643206" cy="17383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9322" y="3571876"/>
            <a:ext cx="257176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Схема 4"/>
          <p:cNvGraphicFramePr/>
          <p:nvPr/>
        </p:nvGraphicFramePr>
        <p:xfrm>
          <a:off x="1475656" y="548680"/>
          <a:ext cx="7056784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Овал 6"/>
          <p:cNvSpPr/>
          <p:nvPr/>
        </p:nvSpPr>
        <p:spPr>
          <a:xfrm>
            <a:off x="3643306" y="2643182"/>
            <a:ext cx="2786082" cy="192882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Педагоги</a:t>
            </a:r>
            <a:endParaRPr lang="ru-RU" sz="3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0"/>
            <a:ext cx="9501222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000364" y="285728"/>
            <a:ext cx="3071834" cy="6771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800" dirty="0" smtClean="0">
                <a:latin typeface="Arial" pitchFamily="34" charset="0"/>
                <a:cs typeface="Arial" pitchFamily="34" charset="0"/>
              </a:rPr>
              <a:t>Педагоги</a:t>
            </a:r>
            <a:endParaRPr lang="ru-RU" sz="3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196752"/>
            <a:ext cx="2857500" cy="190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4581128"/>
            <a:ext cx="2857500" cy="2000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653136"/>
            <a:ext cx="28575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1268760"/>
            <a:ext cx="2702104" cy="18014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2996952"/>
            <a:ext cx="2857500" cy="16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5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428728" y="785794"/>
            <a:ext cx="657229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800" dirty="0" smtClean="0">
                <a:latin typeface="Arial" pitchFamily="34" charset="0"/>
                <a:cs typeface="Arial" pitchFamily="34" charset="0"/>
              </a:rPr>
              <a:t>Спасибо </a:t>
            </a:r>
          </a:p>
          <a:p>
            <a:pPr algn="ctr"/>
            <a:r>
              <a:rPr lang="ru-RU" sz="6800" dirty="0" smtClean="0">
                <a:latin typeface="Arial" pitchFamily="34" charset="0"/>
                <a:cs typeface="Arial" pitchFamily="34" charset="0"/>
              </a:rPr>
              <a:t>за внимание.</a:t>
            </a:r>
          </a:p>
          <a:p>
            <a:endParaRPr lang="ru-RU" sz="6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68" y="4000504"/>
            <a:ext cx="27146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132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Сад №20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МБДОУ</dc:creator>
  <cp:lastModifiedBy>МБДОУ</cp:lastModifiedBy>
  <cp:revision>36</cp:revision>
  <dcterms:created xsi:type="dcterms:W3CDTF">2016-03-21T10:24:26Z</dcterms:created>
  <dcterms:modified xsi:type="dcterms:W3CDTF">2018-03-27T10:24:32Z</dcterms:modified>
</cp:coreProperties>
</file>