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9" r:id="rId4"/>
    <p:sldId id="257" r:id="rId5"/>
    <p:sldId id="259" r:id="rId6"/>
    <p:sldId id="260" r:id="rId7"/>
    <p:sldId id="261" r:id="rId8"/>
    <p:sldId id="262" r:id="rId9"/>
    <p:sldId id="281" r:id="rId10"/>
    <p:sldId id="264" r:id="rId11"/>
    <p:sldId id="266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54" autoAdjust="0"/>
    <p:restoredTop sz="94660"/>
  </p:normalViewPr>
  <p:slideViewPr>
    <p:cSldViewPr>
      <p:cViewPr>
        <p:scale>
          <a:sx n="106" d="100"/>
          <a:sy n="106" d="100"/>
        </p:scale>
        <p:origin x="-9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F68AB4-3922-42D0-A2F5-795B1B06CFDB}" type="datetimeFigureOut">
              <a:rPr lang="ru-RU" smtClean="0"/>
              <a:pPr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44760B-A037-4894-9798-7DB7BF43E2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framepiconline.com/frames/preview/school/53c4eb92b7e94_b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77885" y="2060848"/>
            <a:ext cx="46434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0000"/>
                </a:solidFill>
              </a:rPr>
              <a:t>День знаний </a:t>
            </a:r>
            <a:endParaRPr lang="ru-RU" sz="5400" b="1" i="1" dirty="0" smtClean="0">
              <a:solidFill>
                <a:srgbClr val="FF0000"/>
              </a:solidFill>
            </a:endParaRP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в </a:t>
            </a:r>
            <a:r>
              <a:rPr lang="ru-RU" sz="5400" b="1" i="1" dirty="0">
                <a:solidFill>
                  <a:srgbClr val="FF0000"/>
                </a:solidFill>
              </a:rPr>
              <a:t>5 классе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000364" y="4857760"/>
            <a:ext cx="439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214290"/>
            <a:ext cx="3177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accent6">
                    <a:lumMod val="75000"/>
                  </a:schemeClr>
                </a:solidFill>
              </a:rPr>
              <a:t>,</a:t>
            </a:r>
            <a:endParaRPr lang="ru-RU" sz="4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428596" y="1571612"/>
            <a:ext cx="4572032" cy="25003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2000240"/>
            <a:ext cx="43577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Выхожу я отвечать,</a:t>
            </a:r>
          </a:p>
          <a:p>
            <a:r>
              <a:rPr lang="ru-RU" sz="2400" b="1" i="1" dirty="0">
                <a:latin typeface="Century Gothic" pitchFamily="34" charset="0"/>
              </a:rPr>
              <a:t>Но не знаю, что писать.</a:t>
            </a:r>
          </a:p>
          <a:p>
            <a:r>
              <a:rPr lang="ru-RU" sz="2400" b="1" i="1" dirty="0">
                <a:latin typeface="Century Gothic" pitchFamily="34" charset="0"/>
              </a:rPr>
              <a:t>Потому пуста пока</a:t>
            </a:r>
          </a:p>
          <a:p>
            <a:r>
              <a:rPr lang="ru-RU" sz="2400" b="1" i="1" dirty="0">
                <a:latin typeface="Century Gothic" pitchFamily="34" charset="0"/>
              </a:rPr>
              <a:t>Наша школьная...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785918" y="4429132"/>
            <a:ext cx="249626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доска</a:t>
            </a:r>
          </a:p>
        </p:txBody>
      </p:sp>
      <p:grpSp>
        <p:nvGrpSpPr>
          <p:cNvPr id="22" name="Группа 21"/>
          <p:cNvGrpSpPr/>
          <p:nvPr/>
        </p:nvGrpSpPr>
        <p:grpSpPr>
          <a:xfrm>
            <a:off x="4214810" y="2143116"/>
            <a:ext cx="5072066" cy="3905252"/>
            <a:chOff x="3357554" y="3000372"/>
            <a:chExt cx="4857750" cy="3619500"/>
          </a:xfrm>
        </p:grpSpPr>
        <p:sp>
          <p:nvSpPr>
            <p:cNvPr id="20" name="Овал 19"/>
            <p:cNvSpPr/>
            <p:nvPr/>
          </p:nvSpPr>
          <p:spPr>
            <a:xfrm>
              <a:off x="5214942" y="5715016"/>
              <a:ext cx="214314" cy="35719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Овал 18"/>
            <p:cNvSpPr/>
            <p:nvPr/>
          </p:nvSpPr>
          <p:spPr>
            <a:xfrm>
              <a:off x="6429388" y="3643314"/>
              <a:ext cx="571504" cy="121444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/>
            <p:cNvSpPr/>
            <p:nvPr/>
          </p:nvSpPr>
          <p:spPr>
            <a:xfrm>
              <a:off x="5000628" y="4214818"/>
              <a:ext cx="714380" cy="35719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509" name="Picture 5" descr="http://hovrashok.com.ua/images/Dec/01/7a37fb3ddb6cab21d13f53918348bd09/mini_8.jpg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57554" y="3000372"/>
              <a:ext cx="4857750" cy="3619500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14282" y="1428736"/>
            <a:ext cx="4572032" cy="250033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1500174"/>
            <a:ext cx="4429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За хорошую учебу</a:t>
            </a:r>
          </a:p>
          <a:p>
            <a:r>
              <a:rPr lang="ru-RU" sz="2400" b="1" i="1" dirty="0">
                <a:latin typeface="Century Gothic" pitchFamily="34" charset="0"/>
              </a:rPr>
              <a:t>Мне вручили этот лист,</a:t>
            </a:r>
          </a:p>
          <a:p>
            <a:r>
              <a:rPr lang="ru-RU" sz="2400" b="1" i="1" dirty="0">
                <a:latin typeface="Century Gothic" pitchFamily="34" charset="0"/>
              </a:rPr>
              <a:t>Наградили — и еще бы! —</a:t>
            </a:r>
          </a:p>
          <a:p>
            <a:r>
              <a:rPr lang="ru-RU" sz="2400" b="1" i="1" dirty="0">
                <a:latin typeface="Century Gothic" pitchFamily="34" charset="0"/>
              </a:rPr>
              <a:t>Я ведь в классе активист.</a:t>
            </a:r>
          </a:p>
          <a:p>
            <a:r>
              <a:rPr lang="ru-RU" sz="2400" b="1" i="1" dirty="0">
                <a:latin typeface="Century Gothic" pitchFamily="34" charset="0"/>
              </a:rPr>
              <a:t>Я уверен — каждый знает,</a:t>
            </a:r>
          </a:p>
          <a:p>
            <a:r>
              <a:rPr lang="ru-RU" sz="2400" b="1" i="1" dirty="0">
                <a:latin typeface="Century Gothic" pitchFamily="34" charset="0"/>
              </a:rPr>
              <a:t>Как тот листик называют.</a:t>
            </a:r>
            <a:endParaRPr kumimoji="0" lang="ru-RU" sz="2400" b="1" i="1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714348" y="4429132"/>
            <a:ext cx="394973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грамота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5500694" y="1071546"/>
            <a:ext cx="3143272" cy="4189393"/>
            <a:chOff x="5643570" y="1214422"/>
            <a:chExt cx="3143272" cy="4189393"/>
          </a:xfrm>
        </p:grpSpPr>
        <p:pic>
          <p:nvPicPr>
            <p:cNvPr id="23556" name="Picture 4" descr="http://photoshop-ramki.ru/patterns/School/Jpg/School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643570" y="1214422"/>
              <a:ext cx="3143272" cy="4189393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6429388" y="2000241"/>
              <a:ext cx="2071702" cy="52322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800" b="1" cap="none" spc="0" dirty="0">
                  <a:ln w="10541" cmpd="sng">
                    <a:solidFill>
                      <a:srgbClr val="7D7D7D">
                        <a:tint val="100000"/>
                        <a:shade val="100000"/>
                        <a:satMod val="110000"/>
                      </a:srgbClr>
                    </a:solidFill>
                    <a:prstDash val="solid"/>
                  </a:ln>
                  <a:solidFill>
                    <a:srgbClr val="C00000"/>
                  </a:solidFill>
                  <a:effectLst/>
                </a:rPr>
                <a:t>ГРАМОТА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img1.liveinternet.ru/images/attach/c/4/81/665/81665045_large_ru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48376" y="0"/>
            <a:ext cx="9392376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000364" y="2285992"/>
            <a:ext cx="3211135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5400" b="1" cap="none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 новым</a:t>
            </a:r>
          </a:p>
          <a:p>
            <a:pPr algn="just"/>
            <a:r>
              <a:rPr lang="ru-RU" sz="5400" b="1" cap="none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учебным</a:t>
            </a:r>
          </a:p>
          <a:p>
            <a:pPr algn="just"/>
            <a:r>
              <a:rPr lang="ru-RU" sz="5400" b="1" cap="none" spc="50" dirty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годом!</a:t>
            </a:r>
          </a:p>
        </p:txBody>
      </p:sp>
      <p:sp>
        <p:nvSpPr>
          <p:cNvPr id="33798" name="AutoShape 6" descr="http://baq.kz/foto/434_9f0f18341e95e6536c1c0f1c5658ff6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player.myshared.ru/631375/data/images/img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142852"/>
            <a:ext cx="8667777" cy="650083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57422" y="1785926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Быстро лето пролетело,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Наступил учебный год,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Но и осень нам немало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Дней хороших принесёт.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Здравствуй, осень золотая!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Школа, солнцем залитая!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Наш просторный, светлый класс,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  <a:t>Ты опять встречаешь нас.</a:t>
            </a:r>
            <a:br>
              <a:rPr lang="ru-RU" b="1" i="1" dirty="0">
                <a:solidFill>
                  <a:schemeClr val="bg1"/>
                </a:solidFill>
                <a:latin typeface="Century Schoolbook" pitchFamily="18" charset="0"/>
              </a:rPr>
            </a:br>
            <a:endParaRPr lang="ru-RU" b="1" i="1" dirty="0">
              <a:solidFill>
                <a:schemeClr val="bg1"/>
              </a:solidFill>
              <a:latin typeface="Century Schoolbook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6a010535952948970b01543532a0cf970c-320wi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422" y="642918"/>
            <a:ext cx="4416771" cy="363003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071670" y="4500570"/>
            <a:ext cx="51913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/>
              </a:rPr>
              <a:t>Загадки о школе</a:t>
            </a:r>
          </a:p>
        </p:txBody>
      </p:sp>
      <p:pic>
        <p:nvPicPr>
          <p:cNvPr id="6" name="Рисунок 5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6362762"/>
            <a:ext cx="1904762" cy="495238"/>
          </a:xfrm>
          <a:prstGeom prst="rect">
            <a:avLst/>
          </a:prstGeom>
        </p:spPr>
      </p:pic>
      <p:pic>
        <p:nvPicPr>
          <p:cNvPr id="9" name="Рисунок 8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0892" y="6362762"/>
            <a:ext cx="1904762" cy="495238"/>
          </a:xfrm>
          <a:prstGeom prst="rect">
            <a:avLst/>
          </a:prstGeom>
        </p:spPr>
      </p:pic>
      <p:pic>
        <p:nvPicPr>
          <p:cNvPr id="10" name="Рисунок 9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0"/>
            <a:ext cx="1904762" cy="495238"/>
          </a:xfrm>
          <a:prstGeom prst="rect">
            <a:avLst/>
          </a:prstGeom>
        </p:spPr>
      </p:pic>
      <p:pic>
        <p:nvPicPr>
          <p:cNvPr id="11" name="Рисунок 10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6362762"/>
            <a:ext cx="1904762" cy="495238"/>
          </a:xfrm>
          <a:prstGeom prst="rect">
            <a:avLst/>
          </a:prstGeom>
        </p:spPr>
      </p:pic>
      <p:pic>
        <p:nvPicPr>
          <p:cNvPr id="12" name="Рисунок 11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984" y="0"/>
            <a:ext cx="1904762" cy="495238"/>
          </a:xfrm>
          <a:prstGeom prst="rect">
            <a:avLst/>
          </a:prstGeom>
        </p:spPr>
      </p:pic>
      <p:pic>
        <p:nvPicPr>
          <p:cNvPr id="13" name="Рисунок 12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704762" y="5133894"/>
            <a:ext cx="1904762" cy="495238"/>
          </a:xfrm>
          <a:prstGeom prst="rect">
            <a:avLst/>
          </a:prstGeom>
        </p:spPr>
      </p:pic>
      <p:pic>
        <p:nvPicPr>
          <p:cNvPr id="14" name="Рисунок 13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8860" y="6362762"/>
            <a:ext cx="1904762" cy="495238"/>
          </a:xfrm>
          <a:prstGeom prst="rect">
            <a:avLst/>
          </a:prstGeom>
        </p:spPr>
      </p:pic>
      <p:pic>
        <p:nvPicPr>
          <p:cNvPr id="15" name="Рисунок 14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3702" y="0"/>
            <a:ext cx="1904762" cy="495238"/>
          </a:xfrm>
          <a:prstGeom prst="rect">
            <a:avLst/>
          </a:prstGeom>
        </p:spPr>
      </p:pic>
      <p:pic>
        <p:nvPicPr>
          <p:cNvPr id="17" name="Рисунок 16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0"/>
            <a:ext cx="1904762" cy="495238"/>
          </a:xfrm>
          <a:prstGeom prst="rect">
            <a:avLst/>
          </a:prstGeom>
        </p:spPr>
      </p:pic>
      <p:pic>
        <p:nvPicPr>
          <p:cNvPr id="18" name="Рисунок 17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704762" y="3133630"/>
            <a:ext cx="1904762" cy="495238"/>
          </a:xfrm>
          <a:prstGeom prst="rect">
            <a:avLst/>
          </a:prstGeom>
        </p:spPr>
      </p:pic>
      <p:pic>
        <p:nvPicPr>
          <p:cNvPr id="19" name="Рисунок 18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-704762" y="1204804"/>
            <a:ext cx="1904762" cy="495238"/>
          </a:xfrm>
          <a:prstGeom prst="rect">
            <a:avLst/>
          </a:prstGeom>
        </p:spPr>
      </p:pic>
      <p:pic>
        <p:nvPicPr>
          <p:cNvPr id="20" name="Рисунок 19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944000" y="3062192"/>
            <a:ext cx="1904762" cy="495238"/>
          </a:xfrm>
          <a:prstGeom prst="rect">
            <a:avLst/>
          </a:prstGeom>
        </p:spPr>
      </p:pic>
      <p:pic>
        <p:nvPicPr>
          <p:cNvPr id="21" name="Рисунок 20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944000" y="919052"/>
            <a:ext cx="1904762" cy="495238"/>
          </a:xfrm>
          <a:prstGeom prst="rect">
            <a:avLst/>
          </a:prstGeom>
        </p:spPr>
      </p:pic>
      <p:pic>
        <p:nvPicPr>
          <p:cNvPr id="22" name="Рисунок 21" descr="0_94228_a3ca73c0_S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944000" y="5133894"/>
            <a:ext cx="1904762" cy="49523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1214422"/>
            <a:ext cx="4572032" cy="328614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285860"/>
            <a:ext cx="421484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В этом заведении</a:t>
            </a:r>
          </a:p>
          <a:p>
            <a:r>
              <a:rPr lang="ru-RU" sz="2400" b="1" i="1" dirty="0">
                <a:latin typeface="Century Gothic" pitchFamily="34" charset="0"/>
              </a:rPr>
              <a:t>Все перебывали.</a:t>
            </a:r>
          </a:p>
          <a:p>
            <a:r>
              <a:rPr lang="ru-RU" sz="2400" b="1" i="1" dirty="0">
                <a:latin typeface="Century Gothic" pitchFamily="34" charset="0"/>
              </a:rPr>
              <a:t>Двоечники, гении</a:t>
            </a:r>
          </a:p>
          <a:p>
            <a:r>
              <a:rPr lang="ru-RU" sz="2400" b="1" i="1" dirty="0">
                <a:latin typeface="Century Gothic" pitchFamily="34" charset="0"/>
              </a:rPr>
              <a:t>Отметки получали.</a:t>
            </a:r>
          </a:p>
          <a:p>
            <a:r>
              <a:rPr lang="ru-RU" sz="2400" b="1" i="1" dirty="0">
                <a:latin typeface="Century Gothic" pitchFamily="34" charset="0"/>
              </a:rPr>
              <a:t>Учились здесь артисты,</a:t>
            </a:r>
          </a:p>
          <a:p>
            <a:r>
              <a:rPr lang="ru-RU" sz="2400" b="1" i="1" dirty="0">
                <a:latin typeface="Century Gothic" pitchFamily="34" charset="0"/>
              </a:rPr>
              <a:t>Певцы, артиллеристы.</a:t>
            </a:r>
          </a:p>
          <a:p>
            <a:r>
              <a:rPr lang="ru-RU" sz="2400" b="1" i="1" dirty="0">
                <a:latin typeface="Century Gothic" pitchFamily="34" charset="0"/>
              </a:rPr>
              <a:t>Сюда хожу и я,</a:t>
            </a:r>
          </a:p>
          <a:p>
            <a:r>
              <a:rPr lang="ru-RU" sz="2400" b="1" i="1" dirty="0">
                <a:latin typeface="Century Gothic" pitchFamily="34" charset="0"/>
              </a:rPr>
              <a:t>И вы, мои друзья.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643306" y="5000636"/>
            <a:ext cx="27531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школа</a:t>
            </a:r>
          </a:p>
        </p:txBody>
      </p:sp>
      <p:pic>
        <p:nvPicPr>
          <p:cNvPr id="26" name="Рисунок 25" descr="0_802ea_ba9425d7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6248" y="1071546"/>
            <a:ext cx="537732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1357298"/>
            <a:ext cx="6929486" cy="2286016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714488"/>
            <a:ext cx="678661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Он учится только на круглые «пять»,</a:t>
            </a:r>
          </a:p>
          <a:p>
            <a:r>
              <a:rPr lang="ru-RU" sz="2400" b="1" i="1" dirty="0">
                <a:latin typeface="Century Gothic" pitchFamily="34" charset="0"/>
              </a:rPr>
              <a:t>Он знает всегда, что он должен сказать.</a:t>
            </a:r>
          </a:p>
          <a:p>
            <a:r>
              <a:rPr lang="ru-RU" sz="2400" b="1" i="1" dirty="0">
                <a:latin typeface="Century Gothic" pitchFamily="34" charset="0"/>
              </a:rPr>
              <a:t>Он лени не знает, к урокам готов.</a:t>
            </a:r>
          </a:p>
          <a:p>
            <a:r>
              <a:rPr lang="ru-RU" sz="2400" b="1" i="1" dirty="0">
                <a:latin typeface="Century Gothic" pitchFamily="34" charset="0"/>
              </a:rPr>
              <a:t>Скажите, ребята, ну, кто он таков?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785918" y="4643446"/>
            <a:ext cx="392876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отличник</a:t>
            </a:r>
          </a:p>
        </p:txBody>
      </p:sp>
      <p:grpSp>
        <p:nvGrpSpPr>
          <p:cNvPr id="21" name="Группа 20"/>
          <p:cNvGrpSpPr/>
          <p:nvPr/>
        </p:nvGrpSpPr>
        <p:grpSpPr>
          <a:xfrm>
            <a:off x="6072198" y="2214554"/>
            <a:ext cx="2786082" cy="3929090"/>
            <a:chOff x="6858016" y="1643050"/>
            <a:chExt cx="2076450" cy="2724151"/>
          </a:xfrm>
        </p:grpSpPr>
        <p:grpSp>
          <p:nvGrpSpPr>
            <p:cNvPr id="20" name="Группа 19"/>
            <p:cNvGrpSpPr/>
            <p:nvPr/>
          </p:nvGrpSpPr>
          <p:grpSpPr>
            <a:xfrm>
              <a:off x="7643834" y="2786058"/>
              <a:ext cx="500066" cy="357190"/>
              <a:chOff x="7643834" y="2786058"/>
              <a:chExt cx="500066" cy="357190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7929586" y="2786058"/>
                <a:ext cx="21431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7643834" y="2857496"/>
                <a:ext cx="214314" cy="285752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pic>
          <p:nvPicPr>
            <p:cNvPr id="16386" name="Picture 2" descr="Изображение с кодом 6988565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16" y="1643050"/>
              <a:ext cx="2076450" cy="2724151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1357298"/>
            <a:ext cx="5572164" cy="285752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1643050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Плох тот, ребята, ученик,</a:t>
            </a:r>
          </a:p>
          <a:p>
            <a:r>
              <a:rPr lang="ru-RU" sz="2400" b="1" i="1" dirty="0">
                <a:latin typeface="Century Gothic" pitchFamily="34" charset="0"/>
              </a:rPr>
              <a:t>Кто не ведет совсем дневник</a:t>
            </a:r>
          </a:p>
          <a:p>
            <a:r>
              <a:rPr lang="ru-RU" sz="2400" b="1" i="1" dirty="0">
                <a:latin typeface="Century Gothic" pitchFamily="34" charset="0"/>
              </a:rPr>
              <a:t>И на уроках не бывает,</a:t>
            </a:r>
          </a:p>
          <a:p>
            <a:r>
              <a:rPr lang="ru-RU" sz="2400" b="1" i="1" dirty="0">
                <a:latin typeface="Century Gothic" pitchFamily="34" charset="0"/>
              </a:rPr>
              <a:t>А вместо школы в мяч играет,</a:t>
            </a:r>
          </a:p>
          <a:p>
            <a:r>
              <a:rPr lang="ru-RU" sz="2400" b="1" i="1" dirty="0">
                <a:latin typeface="Century Gothic" pitchFamily="34" charset="0"/>
              </a:rPr>
              <a:t>Скажите, как того назвать,</a:t>
            </a:r>
          </a:p>
          <a:p>
            <a:r>
              <a:rPr lang="ru-RU" sz="2400" b="1" i="1" dirty="0">
                <a:latin typeface="Century Gothic" pitchFamily="34" charset="0"/>
              </a:rPr>
              <a:t>Кто школу любит прогулять?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571472" y="4572008"/>
            <a:ext cx="504619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прогульщик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17410" name="Picture 2" descr="http://phototusya.narod.ru/xuligan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32771" y="1500174"/>
            <a:ext cx="3511229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1357298"/>
            <a:ext cx="4857784" cy="2214578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500174"/>
            <a:ext cx="4500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Шел урок, а он молчал —</a:t>
            </a:r>
          </a:p>
          <a:p>
            <a:r>
              <a:rPr lang="ru-RU" sz="2400" b="1" i="1" dirty="0">
                <a:latin typeface="Century Gothic" pitchFamily="34" charset="0"/>
              </a:rPr>
              <a:t>Перемену, видно, ждал.</a:t>
            </a:r>
          </a:p>
          <a:p>
            <a:r>
              <a:rPr lang="ru-RU" sz="2400" b="1" i="1" dirty="0">
                <a:latin typeface="Century Gothic" pitchFamily="34" charset="0"/>
              </a:rPr>
              <a:t>Только кончился урок,</a:t>
            </a:r>
          </a:p>
          <a:p>
            <a:r>
              <a:rPr lang="ru-RU" sz="2400" b="1" i="1" dirty="0">
                <a:latin typeface="Century Gothic" pitchFamily="34" charset="0"/>
              </a:rPr>
              <a:t>Громко зазвенел... </a:t>
            </a:r>
          </a:p>
          <a:p>
            <a:r>
              <a:rPr lang="ru-RU" sz="2400" b="1" i="1" dirty="0">
                <a:latin typeface="Century Gothic" pitchFamily="34" charset="0"/>
              </a:rPr>
              <a:t> </a:t>
            </a:r>
          </a:p>
          <a:p>
            <a:endParaRPr lang="ru-RU" sz="2400" b="1" i="1" dirty="0">
              <a:latin typeface="Century Gothic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2071670" y="4714884"/>
            <a:ext cx="2989922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звонок</a:t>
            </a:r>
          </a:p>
        </p:txBody>
      </p:sp>
      <p:pic>
        <p:nvPicPr>
          <p:cNvPr id="9" name="Рисунок 8" descr="0_802da_ebcb8d51_X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7798" y="1500174"/>
            <a:ext cx="4436202" cy="401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1071546"/>
            <a:ext cx="5572164" cy="3143272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472" y="1071546"/>
            <a:ext cx="521497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Century Gothic" pitchFamily="34" charset="0"/>
              </a:rPr>
              <a:t>Отметки, замечания</a:t>
            </a:r>
          </a:p>
          <a:p>
            <a:r>
              <a:rPr lang="ru-RU" sz="2400" b="1" i="1" dirty="0">
                <a:latin typeface="Century Gothic" pitchFamily="34" charset="0"/>
              </a:rPr>
              <a:t>Учитель пишет в нем.</a:t>
            </a:r>
          </a:p>
          <a:p>
            <a:r>
              <a:rPr lang="ru-RU" sz="2400" b="1" i="1" dirty="0">
                <a:latin typeface="Century Gothic" pitchFamily="34" charset="0"/>
              </a:rPr>
              <a:t>Уроков расписание</a:t>
            </a:r>
          </a:p>
          <a:p>
            <a:r>
              <a:rPr lang="ru-RU" sz="2400" b="1" i="1" dirty="0">
                <a:latin typeface="Century Gothic" pitchFamily="34" charset="0"/>
              </a:rPr>
              <a:t>Мы тоже в нем найдем.</a:t>
            </a:r>
          </a:p>
          <a:p>
            <a:r>
              <a:rPr lang="ru-RU" sz="2400" b="1" i="1" dirty="0">
                <a:latin typeface="Century Gothic" pitchFamily="34" charset="0"/>
              </a:rPr>
              <a:t>Хранит и бережет его</a:t>
            </a:r>
          </a:p>
          <a:p>
            <a:r>
              <a:rPr lang="ru-RU" sz="2400" b="1" i="1" dirty="0">
                <a:latin typeface="Century Gothic" pitchFamily="34" charset="0"/>
              </a:rPr>
              <a:t>Примерный ученик.</a:t>
            </a:r>
          </a:p>
          <a:p>
            <a:r>
              <a:rPr lang="ru-RU" sz="2400" b="1" i="1" dirty="0">
                <a:latin typeface="Century Gothic" pitchFamily="34" charset="0"/>
              </a:rPr>
              <a:t>«Пятерок» в нем полным-полно,</a:t>
            </a:r>
          </a:p>
          <a:p>
            <a:r>
              <a:rPr lang="ru-RU" sz="2400" b="1" i="1" dirty="0">
                <a:latin typeface="Century Gothic" pitchFamily="34" charset="0"/>
              </a:rPr>
              <a:t>Тот документ...</a:t>
            </a:r>
            <a:r>
              <a:rPr lang="ru-RU" sz="2400" dirty="0"/>
              <a:t> </a:t>
            </a:r>
          </a:p>
          <a:p>
            <a:r>
              <a:rPr lang="ru-RU" sz="2400" b="1" i="1" dirty="0">
                <a:latin typeface="Century Gothic" pitchFamily="34" charset="0"/>
              </a:rPr>
              <a:t> </a:t>
            </a:r>
          </a:p>
          <a:p>
            <a:endParaRPr lang="ru-RU" sz="2400" b="1" i="1" dirty="0">
              <a:latin typeface="Century Gothic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28662" y="4429132"/>
            <a:ext cx="324159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/>
              </a:rPr>
              <a:t>журнал</a:t>
            </a:r>
          </a:p>
        </p:txBody>
      </p:sp>
      <p:pic>
        <p:nvPicPr>
          <p:cNvPr id="18434" name="Picture 2" descr="http://www.munvdeg.ru/images/mchs/journal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3357562"/>
            <a:ext cx="2857520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57158" y="1214422"/>
            <a:ext cx="5572164" cy="3214710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2400" b="1" i="1" dirty="0">
              <a:solidFill>
                <a:schemeClr val="tx1"/>
              </a:solidFill>
              <a:latin typeface="Century Gothic" pitchFamily="34" charset="0"/>
            </a:endParaRP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Отметки, замечания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Учитель пишет в нем.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Уроков расписание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Мы тоже в нем найдем.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Хранит и бережет его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Примерный ученик.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«Пятерок» в нем полным-полно,</a:t>
            </a:r>
          </a:p>
          <a:p>
            <a:r>
              <a:rPr lang="ru-RU" sz="2400" b="1" i="1" dirty="0">
                <a:solidFill>
                  <a:schemeClr val="tx1"/>
                </a:solidFill>
                <a:latin typeface="Century Gothic" pitchFamily="34" charset="0"/>
              </a:rPr>
              <a:t>Тот документ... </a:t>
            </a:r>
          </a:p>
          <a:p>
            <a:pPr algn="ctr"/>
            <a:endParaRPr lang="ru-RU" sz="2400" b="1" i="1" dirty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14290"/>
            <a:ext cx="22889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solidFill>
                  <a:srgbClr val="00206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</a:t>
            </a:r>
            <a:endParaRPr lang="ru-RU" sz="5400" b="1" cap="none" spc="50" dirty="0">
              <a:ln w="11430"/>
              <a:solidFill>
                <a:srgbClr val="00206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1071538" y="4429132"/>
            <a:ext cx="36888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</a:rPr>
              <a:t>дневник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/>
            </a:endParaRPr>
          </a:p>
        </p:txBody>
      </p:sp>
      <p:pic>
        <p:nvPicPr>
          <p:cNvPr id="1026" name="Picture 2" descr="http://makarenko-nn.ru/dsn/2b/ad/001/dnevnik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929066"/>
            <a:ext cx="3810000" cy="2657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484</TotalTime>
  <Words>262</Words>
  <Application>Microsoft Office PowerPoint</Application>
  <PresentationFormat>Экран (4:3)</PresentationFormat>
  <Paragraphs>76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Кабинет 21</cp:lastModifiedBy>
  <cp:revision>56</cp:revision>
  <dcterms:created xsi:type="dcterms:W3CDTF">2015-07-06T15:09:20Z</dcterms:created>
  <dcterms:modified xsi:type="dcterms:W3CDTF">2018-03-27T11:17:17Z</dcterms:modified>
</cp:coreProperties>
</file>