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8" r:id="rId3"/>
    <p:sldId id="259" r:id="rId4"/>
    <p:sldId id="260" r:id="rId5"/>
    <p:sldId id="261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Title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60766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9119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695621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9409996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4610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8447574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509816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34567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66102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590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15500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2517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59969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66057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9200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07849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74465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D-PanelContent-GrommetsCombined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74506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m0-tub-ru.yandex.net/i?id=6788c126753d8576fa51538aac1d910c-l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4664"/>
            <a:ext cx="648072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835400" y="5126038"/>
            <a:ext cx="5308600" cy="1377950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			</a:t>
            </a:r>
            <a:r>
              <a:rPr lang="ru-RU" sz="2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Григорьян Каринэ Суреновна</a:t>
            </a:r>
          </a:p>
          <a:p>
            <a:pPr marL="0" indent="0"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МДОБУ №7 «Ласточка»</a:t>
            </a:r>
          </a:p>
          <a:p>
            <a:pPr marL="0" indent="0" algn="just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Музыкальный руководитель</a:t>
            </a:r>
          </a:p>
          <a:p>
            <a:pPr marL="0" indent="0" algn="just">
              <a:buNone/>
            </a:pPr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Ст. Прочноокопская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lh6.googleusercontent.com/-nhgTJ7Fg4IM/WHD_XqgOAMI/AAAAAAAAV8I/NXMWCEh6c5UlKVX4gBuXtFgoUwniWdjGgCL0B/w1024-h768-no/SCxyWORwkp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5" y="476673"/>
            <a:ext cx="5328593" cy="3168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4940297"/>
            <a:ext cx="73448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8545" y="3068960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dirty="0" smtClean="0"/>
          </a:p>
          <a:p>
            <a:pPr>
              <a:spcAft>
                <a:spcPts val="0"/>
              </a:spcAft>
            </a:pPr>
            <a:endParaRPr lang="ru-RU" dirty="0">
              <a:latin typeface="Times New Roman"/>
              <a:ea typeface="Times New Roman"/>
              <a:cs typeface="Calibri"/>
            </a:endParaRPr>
          </a:p>
          <a:p>
            <a:pPr>
              <a:spcAft>
                <a:spcPts val="0"/>
              </a:spcAft>
            </a:pPr>
            <a:endParaRPr lang="ru-RU" dirty="0" smtClean="0">
              <a:latin typeface="Times New Roman"/>
              <a:ea typeface="Times New Roman"/>
              <a:cs typeface="Calibri"/>
            </a:endParaRPr>
          </a:p>
          <a:p>
            <a:pPr>
              <a:spcAft>
                <a:spcPts val="0"/>
              </a:spcAft>
            </a:pPr>
            <a:endParaRPr lang="ru-RU" dirty="0">
              <a:latin typeface="Times New Roman"/>
              <a:ea typeface="Times New Roman"/>
              <a:cs typeface="Calibri"/>
            </a:endParaRPr>
          </a:p>
          <a:p>
            <a:pPr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Перед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рождением Спасителя римский император Август повелел произвести перепись населения. Все подданные отправились для переписи в свои родные города. Праведный Иосиф и Святая Мария из Назарета, где они жили, отправились в Вифлеем, откуда были родом.</a:t>
            </a:r>
          </a:p>
          <a:p>
            <a:pPr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этом городе Иосифу и Марии не нашлось места в гостинице,  и супруги становились на ночлег в пере, куда в непогоду пастухи загоняли скот. </a:t>
            </a:r>
            <a:b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Здесь, в  5508 году в 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городе Вифлееме родился Господь наш Иисус Христос</a:t>
            </a:r>
            <a:endParaRPr lang="ru-RU" dirty="0"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cdn.wallpapersafari.com/57/77/rtkyJn.jpg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195736" y="548680"/>
            <a:ext cx="5511800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4139210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пещерой, где родился Божественный Младенец, в ту ночь засияла необычная яркая звезда. Она возвестила людям о том, что в мир пришел Спаситель.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небе звездочка зажглась золотая.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Эта звездочка была не простая.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Сам Всевышний Бог ту звездочку зажег!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И горит звезда, и сияет, нам к спасенью путь озаряет!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playcast.ru/uploads/2011/01/05/2225182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548680"/>
            <a:ext cx="576064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827584" y="3861048"/>
            <a:ext cx="74168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Первыми из людей, получивших весть о рождении Младенца, были пастухи, которые пасли стада неподалеку от города Вифлеема.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долине пастырей, недалеко от Иерусалима, явился пастухам сияющий ангел Божий и сказал: «Радость я великую принес! Этой ночью благодатной, ясной, в мир пришел Спаситель наш Христос!»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ангел улетел, пастухи, оставив скот, отправились в Вифлеем, чтобы поклониться Божественному Младенцу. Всевышний доверил эту весть ни царям, не сильным мира сего, а бедным  пастухам, у которых доброе сердце и чистая душа.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deti-i-vnuki.ru/wp-content/uploads/2016/01/1235644420_cn30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836712"/>
            <a:ext cx="5976664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4005064"/>
            <a:ext cx="74168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Принесли Младенцу мудрецы с дивными подарками ларцы. Слиток золота в одном ларце лежал, и сиял он ярче, чем заря. Этот дар волшебный означал, что Христа встречают как царя. Ладан ароматный был в другом, этот дар всем возвещал о том, что Всевышний указал волхвам дорогу, и они в Младенце видят Бога. В третьем же ларце лежала смирна, было ведь предсказано от века, что Господь придет на землю с миром в образе земного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229200"/>
            <a:ext cx="7416824" cy="144016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Рождество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Христово – великий, светлый, радостный праздник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 время «ликуют ангелы на небесах и радуются люди».</a:t>
            </a:r>
            <a:b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Встречая Рождество</a:t>
            </a:r>
            <a:r>
              <a:rPr lang="ru-RU" sz="2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дарим друг другу подарки, наряжаем елочку: украшаем ее макушку сверкающей звездой, зажигаем на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ней разноцветные фонарики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r>
              <a:rPr lang="ru-RU" dirty="0" smtClean="0"/>
              <a:t> </a:t>
            </a:r>
            <a:r>
              <a:rPr lang="ru-RU" dirty="0"/>
              <a:t> </a:t>
            </a:r>
          </a:p>
        </p:txBody>
      </p:sp>
      <p:pic>
        <p:nvPicPr>
          <p:cNvPr id="4" name="Содержимое 3" descr="http://www.allforps.com/uploads/posts/2008-06/1198083324_stained20glass20effect_step2_4764e49fe3d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19672" y="404664"/>
            <a:ext cx="568863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625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A2BEDC8B-F191-493B-BA33-0F4F800A89D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</TotalTime>
  <Words>279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Натуральные материалы</vt:lpstr>
      <vt:lpstr>Слайд 1</vt:lpstr>
      <vt:lpstr>Слайд 2</vt:lpstr>
      <vt:lpstr>Слайд 3</vt:lpstr>
      <vt:lpstr>Слайд 4</vt:lpstr>
      <vt:lpstr>Слайд 5</vt:lpstr>
      <vt:lpstr>   Рождество Христово – великий, светлый, радостный праздник.  В это время «ликуют ангелы на небесах и радуются люди». Встречая Рождество, мы дарим друг другу подарки, наряжаем елочку: украшаем ее макушку сверкающей звездой, зажигаем на ней разноцветные фонарики.     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RePack by SPecialiST</cp:lastModifiedBy>
  <cp:revision>13</cp:revision>
  <dcterms:created xsi:type="dcterms:W3CDTF">2017-04-23T12:17:40Z</dcterms:created>
  <dcterms:modified xsi:type="dcterms:W3CDTF">2018-03-27T14:33:05Z</dcterms:modified>
</cp:coreProperties>
</file>