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1"/>
  </p:notesMasterIdLst>
  <p:sldIdLst>
    <p:sldId id="256" r:id="rId2"/>
    <p:sldId id="258" r:id="rId3"/>
    <p:sldId id="259" r:id="rId4"/>
    <p:sldId id="260" r:id="rId5"/>
    <p:sldId id="274" r:id="rId6"/>
    <p:sldId id="261" r:id="rId7"/>
    <p:sldId id="262" r:id="rId8"/>
    <p:sldId id="263" r:id="rId9"/>
    <p:sldId id="264" r:id="rId10"/>
    <p:sldId id="283" r:id="rId11"/>
    <p:sldId id="265" r:id="rId12"/>
    <p:sldId id="268" r:id="rId13"/>
    <p:sldId id="269" r:id="rId14"/>
    <p:sldId id="270" r:id="rId15"/>
    <p:sldId id="271" r:id="rId16"/>
    <p:sldId id="273" r:id="rId17"/>
    <p:sldId id="266" r:id="rId18"/>
    <p:sldId id="278" r:id="rId19"/>
    <p:sldId id="28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15FD"/>
    <a:srgbClr val="533FE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6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0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624F40-0F59-4A27-8083-C5A428E14BBC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B48D2-1F15-4F4B-BDCF-1C2E14A7B5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281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0B48D2-1F15-4F4B-BDCF-1C2E14A7B50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068363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9566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50661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9211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8422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066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2303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105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3278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27232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4202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293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12514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Relationship Id="rId9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http://etsphoto.ru/photocache/33/330f6018b3e6522de2dc7e9cf16873e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2574" cy="687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391290"/>
            <a:ext cx="8136904" cy="2308324"/>
          </a:xfrm>
        </p:spPr>
        <p:txBody>
          <a:bodyPr vert="horz" wrap="square">
            <a:spAutoFit/>
            <a:scene3d>
              <a:camera prst="orthographicFront">
                <a:rot lat="21257020" lon="19524660" rev="21106858"/>
              </a:camera>
              <a:lightRig rig="threePt" dir="t"/>
            </a:scene3d>
          </a:bodyPr>
          <a:lstStyle/>
          <a:p>
            <a:pPr marL="182880" indent="0">
              <a:buNone/>
            </a:pPr>
            <a:r>
              <a:rPr lang="ru-RU" sz="2000" dirty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000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униципальное казенное дошкольное образовательное учреждение Садовский детский сад Краснозерского района </a:t>
            </a:r>
            <a:br>
              <a:rPr lang="ru-RU" sz="2000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Новосибирской области</a:t>
            </a:r>
            <a:r>
              <a:rPr lang="ru-RU" sz="2000" dirty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 воспитателя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3573016"/>
            <a:ext cx="4208512" cy="2259080"/>
          </a:xfrm>
        </p:spPr>
        <p:txBody>
          <a:bodyPr wrap="square">
            <a:spAutoFit/>
            <a:scene3d>
              <a:camera prst="orthographicFront">
                <a:rot lat="21539988" lon="945747" rev="20731178"/>
              </a:camera>
              <a:lightRig rig="threePt" dir="t"/>
            </a:scene3d>
          </a:bodyPr>
          <a:lstStyle/>
          <a:p>
            <a:endParaRPr lang="ru-RU" b="1" dirty="0" smtClean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Пуртовой Анны Ивановны</a:t>
            </a:r>
            <a:endParaRPr lang="ru-RU" b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13"/>
    </mc:Choice>
    <mc:Fallback>
      <p:transition spd="slow" advTm="1051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4258816" cy="144016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3115FD"/>
                </a:solidFill>
              </a:rPr>
              <a:t/>
            </a:r>
            <a:br>
              <a:rPr lang="ru-RU" sz="2400" b="1" i="1" dirty="0" smtClean="0">
                <a:solidFill>
                  <a:srgbClr val="3115FD"/>
                </a:solidFill>
              </a:rPr>
            </a:br>
            <a:r>
              <a:rPr lang="ru-RU" sz="2000" b="1" i="1" dirty="0" smtClean="0">
                <a:solidFill>
                  <a:srgbClr val="3115FD"/>
                </a:solidFill>
              </a:rPr>
              <a:t>Участие в конкурсе «Страна талантов»(олимпиада для дошкольников)</a:t>
            </a:r>
            <a:br>
              <a:rPr lang="ru-RU" sz="2000" b="1" i="1" dirty="0" smtClean="0">
                <a:solidFill>
                  <a:srgbClr val="3115FD"/>
                </a:solidFill>
              </a:rPr>
            </a:br>
            <a:r>
              <a:rPr lang="ru-RU" sz="2000" b="1" i="1" dirty="0" smtClean="0">
                <a:solidFill>
                  <a:srgbClr val="3115FD"/>
                </a:solidFill>
              </a:rPr>
              <a:t/>
            </a:r>
            <a:br>
              <a:rPr lang="ru-RU" sz="2000" b="1" i="1" dirty="0" smtClean="0">
                <a:solidFill>
                  <a:srgbClr val="3115FD"/>
                </a:solidFill>
              </a:rPr>
            </a:br>
            <a:r>
              <a:rPr lang="ru-RU" sz="2000" b="1" i="1" dirty="0" smtClean="0">
                <a:solidFill>
                  <a:srgbClr val="3115FD"/>
                </a:solidFill>
              </a:rPr>
              <a:t>Совместная и самостоятельная деятельность</a:t>
            </a:r>
            <a:endParaRPr lang="ru-RU" sz="2400" b="1" i="1" dirty="0">
              <a:solidFill>
                <a:srgbClr val="3115FD"/>
              </a:solidFill>
            </a:endParaRPr>
          </a:p>
        </p:txBody>
      </p:sp>
      <p:pic>
        <p:nvPicPr>
          <p:cNvPr id="3074" name="Picture 2" descr="C:\Users\User\Desktop\Наша работа 2014-15\100JLCAM\DSCF01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135660"/>
            <a:ext cx="3491880" cy="261891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5" name="Picture 3" descr="G:\DCIM\100JLCAM\DSCF001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2636912"/>
            <a:ext cx="2304255" cy="329140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4" descr="G:\DCIM\100JLCAM\DSCF014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836712"/>
            <a:ext cx="3491880" cy="23279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157"/>
    </mc:Choice>
    <mc:Fallback>
      <p:transition spd="slow" advTm="9157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7472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«Работа с родителями» </a:t>
            </a:r>
            <a:endParaRPr lang="ru-RU" sz="32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600200"/>
            <a:ext cx="782957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Пусть будет солнце на планете!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Пусть будут счастливы все дети!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Пусть детский сад с семьёю дружит,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пусть семья вовек не тужит!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Друг другу будем помогать: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научить и как сказать,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сделать и к чему стремиться…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Так много надо научиться!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Ведь цель всего одна у нас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Вчера и завтра, и сейчас: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везде, на всей планете,</a:t>
            </a:r>
          </a:p>
          <a:p>
            <a:pPr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Счастливые смеялись дети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>
              <a:buNone/>
            </a:pPr>
            <a:endParaRPr lang="ru-RU" sz="18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354204" cy="252027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451"/>
    </mc:Choice>
    <mc:Fallback>
      <p:transition spd="slow" advTm="1045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User\Desktop\Наша работа 2014-15\фото день мам\DSC005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2420888"/>
            <a:ext cx="4608512" cy="345638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19" y="274638"/>
            <a:ext cx="7416825" cy="2290266"/>
          </a:xfrm>
        </p:spPr>
        <p:txBody>
          <a:bodyPr>
            <a:normAutofit/>
          </a:bodyPr>
          <a:lstStyle/>
          <a:p>
            <a:r>
              <a:rPr lang="ru-RU" sz="1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Праздник </a:t>
            </a:r>
            <a:b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 Мамочка, мама, мамуля»</a:t>
            </a:r>
            <a:endParaRPr lang="ru-RU" sz="28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39752" y="3212976"/>
            <a:ext cx="6347048" cy="291318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301444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27"/>
    </mc:Choice>
    <mc:Fallback>
      <p:transition spd="slow" advTm="9727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User\Desktop\Папка накопления А.И\на мой сайт\день дублера\IMG_79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18620" y="836712"/>
            <a:ext cx="3840427" cy="288032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293833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«День дублера»</a:t>
            </a:r>
            <a:b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«Папа, мама, я – дружная семья»</a:t>
            </a:r>
            <a:endParaRPr lang="ru-RU" sz="32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User\Desktop\Папка накопления А.И\на мой сайт\дружная семья\DSCF016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212976"/>
            <a:ext cx="3888432" cy="277012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96583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39"/>
    </mc:Choice>
    <mc:Fallback>
      <p:transition spd="slow" advTm="9239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931224" cy="2808312"/>
          </a:xfrm>
        </p:spPr>
        <p:txBody>
          <a:bodyPr>
            <a:normAutofit/>
          </a:bodyPr>
          <a:lstStyle/>
          <a:p>
            <a:pPr algn="l"/>
            <a: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              «Работа с социумом»</a:t>
            </a:r>
            <a:b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«»В космос» </a:t>
            </a:r>
            <a:b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i="1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совместно с сельской</a:t>
            </a: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библиотекой)</a:t>
            </a:r>
            <a: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«День знаний»</a:t>
            </a:r>
            <a:endParaRPr lang="ru-RU" sz="28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Наша работа 2014-15\дети\SAM_012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83" y="1268760"/>
            <a:ext cx="3662552" cy="274691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218" name="Picture 2" descr="http://dou-sad.kra.edu54.ru/images/p3_den-znani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356992"/>
            <a:ext cx="3600400" cy="27003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1043739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489"/>
    </mc:Choice>
    <mc:Fallback>
      <p:transition spd="slow" advTm="7489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3528392" cy="273630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Участие в районном фестивале </a:t>
            </a:r>
            <a:b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«Ягодный </a:t>
            </a:r>
            <a:r>
              <a:rPr lang="ru-RU" sz="2400" b="1" i="1" dirty="0" err="1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микс</a:t>
            </a: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Проект «Мой поселок» (совместно с сельской библиотекой)</a:t>
            </a:r>
            <a:endParaRPr lang="ru-RU" sz="24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G:\DCIM\100JLCAM\DSCF015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71600" y="3434308"/>
            <a:ext cx="3829721" cy="255314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194" name="Picture 2" descr="http://dou-sad.kra.edu54.ru/images/p3_mik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831007"/>
            <a:ext cx="3552394" cy="26642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xmlns="" val="2199054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86"/>
    </mc:Choice>
    <mc:Fallback>
      <p:transition spd="slow" advTm="9986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«Мои достижения» </a:t>
            </a:r>
            <a:endParaRPr lang="ru-RU" sz="32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645024"/>
            <a:ext cx="1707554" cy="2435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:\Users\09.09.2014\Desktop\накопления Пуртова\25316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924944"/>
            <a:ext cx="1707554" cy="241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09.09.2014\Desktop\накопления Пуртова\60769.jpe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165361"/>
            <a:ext cx="1701265" cy="24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09.09.2014\Desktop\накопления Пуртова\b5cecb651f9069f9d1a33c08a9c5fd0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340768"/>
            <a:ext cx="1706478" cy="2413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09.09.2014\Desktop\накопления Пуртова\пенглоо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764704"/>
            <a:ext cx="1700213" cy="2405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29792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899592" y="764704"/>
            <a:ext cx="1584176" cy="22395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3189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843"/>
    </mc:Choice>
    <mc:Fallback>
      <p:transition spd="slow" advTm="10843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Достижения детей</a:t>
            </a:r>
            <a:endParaRPr lang="ru-RU" b="1" i="1" dirty="0">
              <a:solidFill>
                <a:srgbClr val="3115F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09.09.2014\Desktop\накопления Пуртова\Клименко Анастасия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1633728" cy="231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09.09.2014\Desktop\накопления Пуртова\Николенко Игорь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5040"/>
            <a:ext cx="1633537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09.09.2014\Desktop\накопления Пуртова\Новиков Егор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636912"/>
            <a:ext cx="1633537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09.09.2014\Desktop\накопления Пуртова\Носаченко Карина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20950" y="3403244"/>
            <a:ext cx="1633537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рис 00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04523"/>
            <a:ext cx="1633537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09.09.2014\Desktop\накопления Пуртова\Соколов Денис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33056"/>
            <a:ext cx="1633537" cy="2309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User\Desktop\Наша работа 2014-15\100JLCAM\DSCF0165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04248" y="3822650"/>
            <a:ext cx="1615108" cy="215347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869"/>
    </mc:Choice>
    <mc:Fallback>
      <p:transition spd="slow" advTm="10869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 descr="F:\SDC13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68144" y="764704"/>
            <a:ext cx="2376264" cy="178219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5338936" cy="1584176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«Участие в профсоюзных мероприятиях»</a:t>
            </a:r>
            <a:endParaRPr lang="ru-RU" sz="32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F:\гшшщ (2)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2924944"/>
            <a:ext cx="2267744" cy="170080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7" name="Picture 5" descr="F:\DSCF005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03648" y="4242023"/>
            <a:ext cx="2400190" cy="180020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3076" name="Picture 4" descr="F:\DSCF0004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403648" y="2132856"/>
            <a:ext cx="2342389" cy="175679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601"/>
    </mc:Choice>
    <mc:Fallback>
      <p:transition spd="slow" advTm="5601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7787208" cy="5361459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sz="1200" b="1" i="1" dirty="0" smtClean="0">
              <a:solidFill>
                <a:srgbClr val="3115F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Мир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детства сладостен и тонок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Как флейты плавающий звук</a:t>
            </a: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                                </a:t>
            </a:r>
            <a:endParaRPr lang="ru-RU" sz="1900" b="1" i="1" dirty="0">
              <a:solidFill>
                <a:srgbClr val="3115F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знаю, что не зря живу!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Твердят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друзья: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«Есть нивы тише»,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 ни за что не отступлю.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этих милых ребятишек,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собственных детей люблю!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день,</a:t>
            </a:r>
          </a:p>
          <a:p>
            <a:pPr marL="0" indent="0">
              <a:buNone/>
            </a:pP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премьеру,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Вхожу в притихший детский сад: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Иду сюда не для карьеры-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Здесь каждый мне ребенок рад.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 в гуще детских восприятий,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так на протяженье лет-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Судьба моя - я воспитатель!</a:t>
            </a:r>
          </a:p>
          <a:p>
            <a:pPr marL="0" indent="0">
              <a:buNone/>
            </a:pP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лучшей доли на земле.</a:t>
            </a:r>
          </a:p>
          <a:p>
            <a:pPr marL="0" indent="0">
              <a:buNone/>
            </a:pPr>
            <a:r>
              <a:rPr lang="ru-RU" sz="1900" dirty="0"/>
              <a:t>                                                                                                                                                   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    </a:t>
            </a:r>
            <a:r>
              <a:rPr lang="ru-RU" sz="1900" b="1" i="1" dirty="0" smtClean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Автор </a:t>
            </a:r>
            <a:r>
              <a:rPr lang="ru-RU" sz="1900" b="1" i="1" dirty="0">
                <a:solidFill>
                  <a:srgbClr val="3115F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неизвестен.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1983" y="1340768"/>
            <a:ext cx="3456384" cy="2592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7463"/>
    </mc:Choice>
    <mc:Fallback>
      <p:transition spd="slow" advTm="7463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3999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436568" cy="64807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«Пуртова Анна Ивановна»</a:t>
            </a:r>
            <a:endParaRPr lang="ru-RU" sz="32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5805264"/>
            <a:ext cx="6292552" cy="65047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39952" y="1628801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того, как прошло детство,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кто вёл ребенка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руку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в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детские годы,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вошло в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его разум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сердце 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окружающего мира –</a:t>
            </a: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этого в решающей степени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зависит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endParaRPr lang="ru-RU" sz="20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каким человеком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станет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сегодняшний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малыш».</a:t>
            </a: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        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0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2687543" cy="324035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125"/>
    </mc:Choice>
    <mc:Fallback>
      <p:transition spd="slow" advTm="11125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99176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692696"/>
            <a:ext cx="7272808" cy="543346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После окончания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Славгородского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педагогического колледжа, в 2006 году, начала свою трудовую деятельность в МБДОУ Садовский детский сад </a:t>
            </a: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раснозерского района Новосибирской области. Общий трудовой стаж 11 лет, из них 10 лет я работаю воспитателем. 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26 июня 2015 года заочно окончила Новосибирский государственный педагогический университет.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квалификации: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ГАУ ДПО НСО «Новосибирский институт повышения квалификации и переподготовки работников образования»  по программе «Модернизация содержания и методики дошкольного образования на основе ФГОС ДО», 72 часа;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АНО «Санкт-петербургский центр дополнительного профессионального образования» по теме: «Организация образовательного процесса в детском саду в условиях реализации ФГОС», 72 часа;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АНО ДПО «Инновационный образовательный центр повышения квалификации и переподготовки «Мой университет» </a:t>
            </a:r>
            <a:r>
              <a:rPr lang="ru-RU" sz="18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г.Петрозаводск</a:t>
            </a: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по теме: «Инклюзивное образование в дошкольном образовательном учреждении в рамках ФГОС», 144 часа;</a:t>
            </a:r>
          </a:p>
          <a:p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2015 году установлена первая квалификационная категория.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779"/>
    </mc:Choice>
    <mc:Fallback>
      <p:transition spd="slow" advTm="13779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836712"/>
            <a:ext cx="4126492" cy="29977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068960"/>
            <a:ext cx="4248471" cy="30864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433"/>
    </mc:Choice>
    <mc:Fallback>
      <p:transition spd="slow" advTm="643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3270975" cy="2376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865062"/>
            <a:ext cx="3529185" cy="256393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996952"/>
            <a:ext cx="2952328" cy="214477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65853"/>
            <a:ext cx="3024336" cy="219708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652"/>
    </mc:Choice>
    <mc:Fallback>
      <p:transition spd="slow" advTm="8652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«Использование информационно-коммуникативных технологий (ИКТ) профессиональной деятельности»</a:t>
            </a:r>
            <a:endParaRPr lang="ru-RU" sz="28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2500306"/>
            <a:ext cx="7200800" cy="36258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Копии интернет – страниц, используемых сайтов: </a:t>
            </a:r>
          </a:p>
          <a:p>
            <a:pPr marL="0" indent="0"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MAAM.RU/.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nsportal.ru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pedsovet.su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Официальный сайт МКДОУ Садовского детского сада.</a:t>
            </a:r>
          </a:p>
          <a:p>
            <a:pPr marL="0" indent="0">
              <a:buNone/>
            </a:pP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Мною ведется мини-сайт на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nsportal.ru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748"/>
    </mc:Choice>
    <mc:Fallback>
      <p:transition spd="slow" advTm="10748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7500990" cy="6318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«Воспитательная работа с детьми»</a:t>
            </a:r>
            <a:endParaRPr lang="ru-RU" sz="28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  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928802"/>
            <a:ext cx="35719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 детству наиграться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Вдоволь, досыта, не вкратце,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 дождиком умыться,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Дайте, как цветку, раскрыться.</a:t>
            </a:r>
          </a:p>
          <a:p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детству наиграться,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Насмеяться, наскакаться,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 радостно проснуться,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Дайте в ласку окунуться.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9596" y="1772816"/>
            <a:ext cx="3264362" cy="2448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422"/>
    </mc:Choice>
    <mc:Fallback>
      <p:transition spd="slow" advTm="8422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3898776" cy="18002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>«Озеленение участка»</a:t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>«А это все эксперименты, интересные моменты»</a:t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r>
              <a:rPr lang="ru-RU" sz="2800" b="1" i="1" dirty="0" smtClean="0">
                <a:solidFill>
                  <a:srgbClr val="3115FD"/>
                </a:solidFill>
              </a:rPr>
              <a:t/>
            </a:r>
            <a:br>
              <a:rPr lang="ru-RU" sz="2800" b="1" i="1" dirty="0" smtClean="0">
                <a:solidFill>
                  <a:srgbClr val="3115FD"/>
                </a:solidFill>
              </a:rPr>
            </a:br>
            <a:endParaRPr lang="ru-RU" sz="2800" b="1" i="1" dirty="0">
              <a:solidFill>
                <a:srgbClr val="3115FD"/>
              </a:solidFill>
            </a:endParaRPr>
          </a:p>
        </p:txBody>
      </p:sp>
      <p:pic>
        <p:nvPicPr>
          <p:cNvPr id="2050" name="Picture 2" descr="C:\Users\User\Desktop\Наша работа 2014-15\101JLCAM\DSCF010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764704"/>
            <a:ext cx="3888432" cy="259228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2" name="Picture 4" descr="C:\Users\User\Desktop\Наша работа 2014-15\100JLCAM\DSCF015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99592" y="3119829"/>
            <a:ext cx="3816424" cy="286231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126"/>
    </mc:Choice>
    <mc:Fallback>
      <p:transition spd="slow" advTm="1112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3" y="0"/>
            <a:ext cx="914403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764704"/>
            <a:ext cx="3744416" cy="1872208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           ННОД «Книга – лучший друг»</a:t>
            </a:r>
            <a:b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3115FD"/>
                </a:solidFill>
                <a:latin typeface="Times New Roman" pitchFamily="18" charset="0"/>
                <a:cs typeface="Times New Roman" pitchFamily="18" charset="0"/>
              </a:rPr>
              <a:t>ННОД с использованием ИКТ «Пять ключей»</a:t>
            </a:r>
            <a:endParaRPr lang="ru-RU" sz="2000" b="1" i="1" dirty="0">
              <a:solidFill>
                <a:srgbClr val="3115F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Папка накопления А.И\на мой сайт\нод книга\DSCF04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83" y="836340"/>
            <a:ext cx="3552395" cy="266429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27" name="Picture 3" descr="C:\Users\User\Desktop\Папка накопления А.И\на мой сайт\нод пять ключей\DSCF0299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3140968"/>
            <a:ext cx="3816423" cy="28623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92"/>
    </mc:Choice>
    <mc:Fallback>
      <p:transition spd="slow" advTm="8092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649</TotalTime>
  <Words>366</Words>
  <Application>Microsoft Office PowerPoint</Application>
  <PresentationFormat>Экран (4:3)</PresentationFormat>
  <Paragraphs>86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муниципальное казенное дошкольное образовательное учреждение Садовский детский сад Краснозерского района  Новосибирской области       Портфолио воспитателя</vt:lpstr>
      <vt:lpstr>«Пуртова Анна Ивановна»</vt:lpstr>
      <vt:lpstr>Слайд 3</vt:lpstr>
      <vt:lpstr>Слайд 4</vt:lpstr>
      <vt:lpstr>Слайд 5</vt:lpstr>
      <vt:lpstr>«Использование информационно-коммуникативных технологий (ИКТ) профессиональной деятельности»</vt:lpstr>
      <vt:lpstr>«Воспитательная работа с детьми»</vt:lpstr>
      <vt:lpstr>    «Озеленение участка»  «А это все эксперименты, интересные моменты»  </vt:lpstr>
      <vt:lpstr>           ННОД «Книга – лучший друг»   ННОД с использованием ИКТ «Пять ключей»</vt:lpstr>
      <vt:lpstr> Участие в конкурсе «Страна талантов»(олимпиада для дошкольников)  Совместная и самостоятельная деятельность</vt:lpstr>
      <vt:lpstr>«Работа с родителями» </vt:lpstr>
      <vt:lpstr> Праздник  « Мамочка, мама, мамуля»</vt:lpstr>
      <vt:lpstr>      «День дублера»  «Папа, мама, я – дружная семья»</vt:lpstr>
      <vt:lpstr>              «Работа с социумом» «»В космос»  (совместно с сельской библиотекой)  «День знаний»</vt:lpstr>
      <vt:lpstr>Участие в районном фестивале  «Ягодный микс»  Проект «Мой поселок» (совместно с сельской библиотекой)</vt:lpstr>
      <vt:lpstr>«Мои достижения» </vt:lpstr>
      <vt:lpstr>Достижения детей</vt:lpstr>
      <vt:lpstr>«Участие в профсоюзных мероприятиях»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воспитателя</dc:title>
  <dc:creator>User</dc:creator>
  <cp:lastModifiedBy>User</cp:lastModifiedBy>
  <cp:revision>58</cp:revision>
  <dcterms:created xsi:type="dcterms:W3CDTF">2017-11-22T07:06:24Z</dcterms:created>
  <dcterms:modified xsi:type="dcterms:W3CDTF">2018-03-27T15:11:33Z</dcterms:modified>
</cp:coreProperties>
</file>