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5143500" type="screen16x9"/>
  <p:notesSz cx="6858000" cy="9144000"/>
  <p:embeddedFontLst>
    <p:embeddedFont>
      <p:font typeface="Lato" charset="0"/>
      <p:regular r:id="rId13"/>
      <p:bold r:id="rId14"/>
      <p:italic r:id="rId15"/>
      <p:boldItalic r:id="rId16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5pPr>
    <a:lvl6pPr marL="22860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6pPr>
    <a:lvl7pPr marL="27432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7pPr>
    <a:lvl8pPr marL="32004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8pPr>
    <a:lvl9pPr marL="3657600" algn="l" defTabSz="914400" rtl="0" eaLnBrk="1" latinLnBrk="0" hangingPunct="1">
      <a:defRPr sz="1400" kern="1200">
        <a:solidFill>
          <a:srgbClr val="000000"/>
        </a:solidFill>
        <a:latin typeface="Arial" charset="0"/>
        <a:ea typeface="+mn-ea"/>
        <a:cs typeface="Arial" charset="0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4265" autoAdjust="0"/>
    <p:restoredTop sz="94660"/>
  </p:normalViewPr>
  <p:slideViewPr>
    <p:cSldViewPr>
      <p:cViewPr>
        <p:scale>
          <a:sx n="102" d="100"/>
          <a:sy n="102" d="100"/>
        </p:scale>
        <p:origin x="-660" y="-76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hape 3"/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>
              <a:cxn ang="0">
                <a:pos x="0" y="0"/>
              </a:cxn>
              <a:cxn ang="0">
                <a:pos x="120000" y="0"/>
              </a:cxn>
              <a:cxn ang="0">
                <a:pos x="120000" y="120000"/>
              </a:cxn>
              <a:cxn ang="0">
                <a:pos x="0" y="120000"/>
              </a:cxn>
            </a:cxnLst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wrap="square" lIns="91425" tIns="91425" rIns="91425" bIns="91425" anchor="t" anchorCtr="0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>
            <a:pPr lvl="0"/>
            <a:endParaRPr noProof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742950" indent="-28575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11430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6002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2057400" indent="-228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hape 56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5362" name="Shape 5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hape 118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3794" name="Shape 119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hape 64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7410" name="Shape 6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hape 70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9458" name="Shape 7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hape 76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1506" name="Shape 77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Shape 83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3554" name="Shape 84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Shape 90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5602" name="Shape 91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Shape 97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7650" name="Shape 98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Shape 104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29698" name="Shape 105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Shape 111"/>
          <p:cNvSpPr>
            <a:spLocks noGrp="1" noRot="1" noChangeAspec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31746" name="Shape 112"/>
          <p:cNvSpPr txBox="1">
            <a:spLocks noGrp="1"/>
          </p:cNvSpPr>
          <p:nvPr>
            <p:ph type="body" idx="1"/>
          </p:nvPr>
        </p:nvSpPr>
        <p:spPr bwMode="auto">
          <a:noFill/>
        </p:spPr>
        <p:txBody>
          <a:bodyPr vert="horz" numCol="1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SzTx/>
              <a:buFontTx/>
              <a:buNone/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0"/>
          <p:cNvSpPr>
            <a:spLocks noChangeArrowheads="1"/>
          </p:cNvSpPr>
          <p:nvPr/>
        </p:nvSpPr>
        <p:spPr bwMode="auto">
          <a:xfrm>
            <a:off x="2749550" y="749300"/>
            <a:ext cx="3644900" cy="36449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" name="Shape 11"/>
          <p:cNvSpPr>
            <a:spLocks noChangeArrowheads="1"/>
          </p:cNvSpPr>
          <p:nvPr/>
        </p:nvSpPr>
        <p:spPr bwMode="auto">
          <a:xfrm>
            <a:off x="2992438" y="992188"/>
            <a:ext cx="3159125" cy="3159125"/>
          </a:xfrm>
          <a:prstGeom prst="rect">
            <a:avLst/>
          </a:prstGeom>
          <a:noFill/>
          <a:ln w="28575">
            <a:solidFill>
              <a:schemeClr val="bg1"/>
            </a:solidFill>
            <a:miter lim="8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12" name="Shape 12"/>
          <p:cNvSpPr txBox="1">
            <a:spLocks noGrp="1"/>
          </p:cNvSpPr>
          <p:nvPr>
            <p:ph type="ctrTitle"/>
          </p:nvPr>
        </p:nvSpPr>
        <p:spPr>
          <a:xfrm>
            <a:off x="3096250" y="1627200"/>
            <a:ext cx="2951400" cy="1584300"/>
          </a:xfrm>
          <a:prstGeom prst="rect">
            <a:avLst/>
          </a:prstGeom>
        </p:spPr>
        <p:txBody>
          <a:bodyPr anchor="ctr"/>
          <a:lstStyle>
            <a:lvl1pPr lvl="0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Font typeface="Lato"/>
              <a:defRPr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ubTitle" idx="1"/>
          </p:nvPr>
        </p:nvSpPr>
        <p:spPr>
          <a:xfrm>
            <a:off x="3096363" y="3266930"/>
            <a:ext cx="2951400" cy="701400"/>
          </a:xfrm>
          <a:prstGeom prst="rect">
            <a:avLst/>
          </a:prstGeom>
        </p:spPr>
        <p:txBody>
          <a:bodyPr anchor="b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Font typeface="Playfair Display"/>
              <a:buNone/>
              <a:defRPr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Playfair Display"/>
              <a:buNone/>
              <a:defRPr sz="1800" b="1">
                <a:solidFill>
                  <a:schemeClr val="lt1"/>
                </a:solidFill>
                <a:latin typeface="Playfair Display"/>
                <a:ea typeface="Playfair Display"/>
                <a:cs typeface="Playfair Display"/>
                <a:sym typeface="Playfair Display"/>
              </a:defRPr>
            </a:lvl9pPr>
          </a:lstStyle>
          <a:p>
            <a:endParaRPr/>
          </a:p>
        </p:txBody>
      </p:sp>
      <p:sp>
        <p:nvSpPr>
          <p:cNvPr id="6" name="Shape 14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2FAE6658-6D3E-4C66-9AEC-20BF6E07A9C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ig number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49"/>
          <p:cNvSpPr>
            <a:spLocks noChangeArrowheads="1"/>
          </p:cNvSpPr>
          <p:nvPr/>
        </p:nvSpPr>
        <p:spPr bwMode="auto">
          <a:xfrm>
            <a:off x="0" y="5045075"/>
            <a:ext cx="9144000" cy="98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50" name="Shape 50"/>
          <p:cNvSpPr txBox="1">
            <a:spLocks noGrp="1"/>
          </p:cNvSpPr>
          <p:nvPr>
            <p:ph type="title"/>
          </p:nvPr>
        </p:nvSpPr>
        <p:spPr>
          <a:xfrm>
            <a:off x="311700" y="1233100"/>
            <a:ext cx="8520600" cy="1610100"/>
          </a:xfrm>
          <a:prstGeom prst="rect">
            <a:avLst/>
          </a:prstGeom>
        </p:spPr>
        <p:txBody>
          <a:bodyPr anchor="b"/>
          <a:lstStyle>
            <a:lvl1pPr lvl="0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SzPct val="100000"/>
              <a:buFont typeface="Lato"/>
              <a:defRPr sz="10000"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1"/>
          </p:nvPr>
        </p:nvSpPr>
        <p:spPr>
          <a:xfrm>
            <a:off x="311700" y="2919450"/>
            <a:ext cx="8520600" cy="1071600"/>
          </a:xfrm>
          <a:prstGeom prst="rect">
            <a:avLst/>
          </a:prstGeom>
        </p:spPr>
        <p:txBody>
          <a:bodyPr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52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9A30D056-CAD4-4C43-A46E-2B6310458F3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54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83FFCFFD-C6CE-4668-972C-DD9C5503C1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bg>
      <p:bgPr>
        <a:solidFill>
          <a:schemeClr val="tx1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>
            <a:spLocks noGrp="1"/>
          </p:cNvSpPr>
          <p:nvPr>
            <p:ph type="title"/>
          </p:nvPr>
        </p:nvSpPr>
        <p:spPr>
          <a:xfrm>
            <a:off x="509550" y="1423875"/>
            <a:ext cx="8124900" cy="1798200"/>
          </a:xfrm>
          <a:prstGeom prst="rect">
            <a:avLst/>
          </a:prstGeom>
        </p:spPr>
        <p:txBody>
          <a:bodyPr anchor="ctr"/>
          <a:lstStyle>
            <a:lvl1pPr lvl="0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" name="Shape 17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FFFFFF"/>
                </a:solidFill>
                <a:latin typeface="Arial" charset="0"/>
                <a:sym typeface="Arial" charset="0"/>
              </a:defRPr>
            </a:lvl1pPr>
          </a:lstStyle>
          <a:p>
            <a:fld id="{5B31C6E5-E102-4FA5-9174-444A7BF6056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19"/>
          <p:cNvSpPr>
            <a:spLocks noChangeArrowheads="1"/>
          </p:cNvSpPr>
          <p:nvPr/>
        </p:nvSpPr>
        <p:spPr bwMode="auto">
          <a:xfrm>
            <a:off x="0" y="5045075"/>
            <a:ext cx="9144000" cy="98425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" name="Shape 22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C14F36B7-7073-4409-9628-555A42D087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5" name="Shape 27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E4503B1A-BD74-4B5C-A67C-377DEB313C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311700" y="391350"/>
            <a:ext cx="8520600" cy="6261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" name="Shape 30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C8D1D7D4-BDB0-4701-A60F-2912CD000E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ne column text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="b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1"/>
          </p:nvPr>
        </p:nvSpPr>
        <p:spPr>
          <a:xfrm>
            <a:off x="311700" y="1391378"/>
            <a:ext cx="2808000" cy="3179400"/>
          </a:xfrm>
          <a:prstGeom prst="rect">
            <a:avLst/>
          </a:prstGeom>
        </p:spPr>
        <p:txBody>
          <a:bodyPr/>
          <a:lstStyle>
            <a:lvl1pPr lvl="0">
              <a:spcBef>
                <a:spcPts val="0"/>
              </a:spcBef>
              <a:buSzPct val="100000"/>
              <a:defRPr sz="12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>
            <a:endParaRPr/>
          </a:p>
        </p:txBody>
      </p:sp>
      <p:sp>
        <p:nvSpPr>
          <p:cNvPr id="4" name="Shape 34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9789E667-2A9E-442F-8AAC-A8E9347EE8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ain point">
    <p:bg>
      <p:bgPr>
        <a:solidFill>
          <a:schemeClr val="bg2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anchor="ctr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Lato"/>
              <a:defRPr sz="4800" b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3" name="Shape 37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FFFFFF"/>
                </a:solidFill>
                <a:latin typeface="Arial" charset="0"/>
                <a:sym typeface="Arial" charset="0"/>
              </a:defRPr>
            </a:lvl1pPr>
          </a:lstStyle>
          <a:p>
            <a:fld id="{72B0AAE6-B5FC-4C55-B938-EDC3A29A5AB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title and description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39"/>
          <p:cNvSpPr>
            <a:spLocks noChangeArrowheads="1"/>
          </p:cNvSpPr>
          <p:nvPr/>
        </p:nvSpPr>
        <p:spPr bwMode="auto">
          <a:xfrm>
            <a:off x="4572000" y="0"/>
            <a:ext cx="4572000" cy="514350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lIns="91425" tIns="91425" rIns="91425" bIns="91425" anchor="ctr"/>
          <a:lstStyle/>
          <a:p>
            <a:endParaRPr lang="ru-RU"/>
          </a:p>
        </p:txBody>
      </p:sp>
      <p:cxnSp>
        <p:nvCxnSpPr>
          <p:cNvPr id="6" name="Shape 40"/>
          <p:cNvCxnSpPr>
            <a:cxnSpLocks noChangeShapeType="1"/>
          </p:cNvCxnSpPr>
          <p:nvPr/>
        </p:nvCxnSpPr>
        <p:spPr bwMode="auto">
          <a:xfrm>
            <a:off x="5029200" y="4495800"/>
            <a:ext cx="468313" cy="0"/>
          </a:xfrm>
          <a:prstGeom prst="straightConnector1">
            <a:avLst/>
          </a:prstGeom>
          <a:noFill/>
          <a:ln w="19050">
            <a:solidFill>
              <a:schemeClr val="bg1"/>
            </a:solidFill>
            <a:round/>
            <a:headEnd/>
            <a:tailEnd/>
          </a:ln>
        </p:spPr>
      </p:cxnSp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265500" y="1107950"/>
            <a:ext cx="4045200" cy="1683600"/>
          </a:xfrm>
          <a:prstGeom prst="rect">
            <a:avLst/>
          </a:prstGeom>
        </p:spPr>
        <p:txBody>
          <a:bodyPr anchor="b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</p:spPr>
        <p:txBody>
          <a:bodyPr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="ctr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" name="Shape 44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FFFFFF"/>
                </a:solidFill>
                <a:latin typeface="Arial" charset="0"/>
                <a:sym typeface="Arial" charset="0"/>
              </a:defRPr>
            </a:lvl1pPr>
          </a:lstStyle>
          <a:p>
            <a:fld id="{08490E9A-D43E-43B4-A7DE-9DD9CAB9E0B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anchor="ctr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</a:lstStyle>
          <a:p>
            <a:endParaRPr/>
          </a:p>
        </p:txBody>
      </p:sp>
      <p:sp>
        <p:nvSpPr>
          <p:cNvPr id="3" name="Shape 47"/>
          <p:cNvSpPr txBox="1">
            <a:spLocks noGrp="1"/>
          </p:cNvSpPr>
          <p:nvPr>
            <p:ph type="sldNum" idx="10"/>
          </p:nvPr>
        </p:nvSpPr>
        <p:spPr/>
        <p:txBody>
          <a:bodyPr/>
          <a:lstStyle>
            <a:lvl1pPr algn="l">
              <a:defRPr sz="1400">
                <a:solidFill>
                  <a:srgbClr val="000000"/>
                </a:solidFill>
                <a:latin typeface="Arial" charset="0"/>
                <a:sym typeface="Arial" charset="0"/>
              </a:defRPr>
            </a:lvl1pPr>
          </a:lstStyle>
          <a:p>
            <a:fld id="{4FF7A552-184B-4E0A-8FE2-86A69F18DB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coral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hape 6"/>
          <p:cNvSpPr txBox="1">
            <a:spLocks noGrp="1"/>
          </p:cNvSpPr>
          <p:nvPr>
            <p:ph type="title"/>
          </p:nvPr>
        </p:nvSpPr>
        <p:spPr bwMode="auto">
          <a:xfrm>
            <a:off x="311150" y="392113"/>
            <a:ext cx="8521700" cy="62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7" name="Shape 7"/>
          <p:cNvSpPr txBox="1">
            <a:spLocks noGrp="1"/>
          </p:cNvSpPr>
          <p:nvPr>
            <p:ph type="body" idx="1"/>
          </p:nvPr>
        </p:nvSpPr>
        <p:spPr bwMode="auto">
          <a:xfrm>
            <a:off x="311150" y="1152525"/>
            <a:ext cx="85217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>
              <a:sym typeface="Arial" charset="0"/>
            </a:endParaRPr>
          </a:p>
        </p:txBody>
      </p:sp>
      <p:sp>
        <p:nvSpPr>
          <p:cNvPr id="1028" name="Shape 8"/>
          <p:cNvSpPr txBox="1">
            <a:spLocks noGrp="1"/>
          </p:cNvSpPr>
          <p:nvPr>
            <p:ph type="sldNum" idx="12"/>
          </p:nvPr>
        </p:nvSpPr>
        <p:spPr bwMode="auto">
          <a:xfrm>
            <a:off x="8489950" y="4681538"/>
            <a:ext cx="549275" cy="39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91425" rIns="91425" bIns="91425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5E696C"/>
                </a:solidFill>
                <a:latin typeface="Lato"/>
                <a:sym typeface="Lato"/>
              </a:defRPr>
            </a:lvl1pPr>
          </a:lstStyle>
          <a:p>
            <a:fld id="{E52AEEB7-4794-4100-AE2C-5B2637E0F704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ransition spd="slow">
    <p:fade/>
  </p:transition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 charset="0"/>
          <a:cs typeface="Arial" charset="0"/>
          <a:sym typeface="Arial" charset="0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42900" indent="-3429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1pPr>
      <a:lvl2pPr marL="742950" lvl="1" indent="-28575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2pPr>
      <a:lvl3pPr marL="1143000" lvl="2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3pPr>
      <a:lvl4pPr marL="1600200" lvl="3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4pPr>
      <a:lvl5pPr marL="2057400" lvl="4" indent="-228600" algn="l" rtl="0" eaLnBrk="0" fontAlgn="base" hangingPunct="0">
        <a:spcBef>
          <a:spcPct val="0"/>
        </a:spcBef>
        <a:spcAft>
          <a:spcPct val="0"/>
        </a:spcAft>
        <a:defRPr sz="1400">
          <a:solidFill>
            <a:srgbClr val="000000"/>
          </a:solidFill>
          <a:latin typeface="Arial"/>
          <a:ea typeface="Arial"/>
          <a:cs typeface="Arial"/>
          <a:sym typeface="Arial" charset="0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Shape 61"/>
          <p:cNvSpPr txBox="1">
            <a:spLocks noGrp="1"/>
          </p:cNvSpPr>
          <p:nvPr>
            <p:ph type="subTitle" idx="4294967295"/>
          </p:nvPr>
        </p:nvSpPr>
        <p:spPr>
          <a:xfrm>
            <a:off x="3522663" y="193675"/>
            <a:ext cx="5513387" cy="4826000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3000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В  будущее - без  мусора!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3000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Объект : </a:t>
            </a:r>
            <a:r>
              <a:rPr lang="ru-RU" sz="3000" i="1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полиэтиленовый пакет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2000" b="1" i="1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Социальная  реклама 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2000" b="1" i="1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директора  агентства «ЭКО-ВЗГЛЯД»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2000" b="1" i="1" smtClean="0">
                <a:solidFill>
                  <a:srgbClr val="00FF00"/>
                </a:solidFill>
                <a:latin typeface="Lato"/>
                <a:cs typeface="Arial" charset="0"/>
                <a:sym typeface="Lato"/>
              </a:rPr>
              <a:t>Волкова Захара</a:t>
            </a:r>
            <a:endParaRPr lang="ru-RU" sz="2000" b="1" i="1" smtClean="0">
              <a:solidFill>
                <a:srgbClr val="00FF00"/>
              </a:solidFill>
              <a:latin typeface="Arial" charset="0"/>
              <a:cs typeface="Arial" charset="0"/>
              <a:sym typeface="Lato"/>
            </a:endParaRP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2000" b="1" i="1" smtClean="0">
                <a:solidFill>
                  <a:srgbClr val="00FF00"/>
                </a:solidFill>
                <a:latin typeface="Arial" charset="0"/>
                <a:cs typeface="Arial" charset="0"/>
                <a:sym typeface="Lato"/>
              </a:rPr>
              <a:t>Координатор: Панина Л.В.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2000" b="1" i="1" smtClean="0">
                <a:solidFill>
                  <a:srgbClr val="00FF00"/>
                </a:solidFill>
                <a:latin typeface="Arial" charset="0"/>
                <a:cs typeface="Arial" charset="0"/>
                <a:sym typeface="Lato"/>
              </a:rPr>
              <a:t>МБОУ СШ №1 г. Павлово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endParaRPr lang="ru-RU" sz="2400" i="1" smtClean="0">
              <a:solidFill>
                <a:srgbClr val="FFFFFF"/>
              </a:solidFill>
              <a:latin typeface="Lato"/>
              <a:cs typeface="Arial" charset="0"/>
              <a:sym typeface="Lato"/>
            </a:endParaRP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endParaRPr lang="ru-RU" sz="2400" i="1" smtClean="0">
              <a:solidFill>
                <a:srgbClr val="FFFFFF"/>
              </a:solidFill>
              <a:latin typeface="Lato"/>
              <a:cs typeface="Arial" charset="0"/>
              <a:sym typeface="Lato"/>
            </a:endParaRPr>
          </a:p>
        </p:txBody>
      </p:sp>
      <p:pic>
        <p:nvPicPr>
          <p:cNvPr id="62" name="Shape 62" descr="эко-01.jpg"/>
          <p:cNvPicPr preferRelativeResize="0"/>
          <p:nvPr/>
        </p:nvPicPr>
        <p:blipFill rotWithShape="1">
          <a:blip r:embed="rId3">
            <a:alphaModFix amt="92000"/>
          </a:blip>
          <a:srcRect l="7070" t="20355" r="53670" b="19330"/>
          <a:stretch/>
        </p:blipFill>
        <p:spPr>
          <a:xfrm rot="-1442884">
            <a:off x="2091555" y="2898913"/>
            <a:ext cx="1631399" cy="1779924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14339" name="Picture 5" descr="C:\Users\Даша\Desktop\DSC03460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088" y="-6350"/>
            <a:ext cx="1944687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Shape 121" descr="מחזיק את כדור הארץ בכפות הידיים.jpg"/>
          <p:cNvPicPr preferRelativeResize="0">
            <a:picLocks noChangeAspect="1" noChangeArrowheads="1"/>
          </p:cNvPicPr>
          <p:nvPr/>
        </p:nvPicPr>
        <p:blipFill>
          <a:blip r:embed="rId3"/>
          <a:srcRect l="16406" r="16406"/>
          <a:stretch>
            <a:fillRect/>
          </a:stretch>
        </p:blipFill>
        <p:spPr bwMode="auto">
          <a:xfrm>
            <a:off x="2889250" y="209550"/>
            <a:ext cx="336550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0" name="Shape 122"/>
          <p:cNvSpPr txBox="1">
            <a:spLocks noGrp="1"/>
          </p:cNvSpPr>
          <p:nvPr>
            <p:ph type="subTitle" idx="4294967295"/>
          </p:nvPr>
        </p:nvSpPr>
        <p:spPr>
          <a:xfrm>
            <a:off x="852488" y="3292475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НЕ   НАЧИНАЙ  ПЛОХИХ ИСТОРИЙ!</a:t>
            </a:r>
          </a:p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endParaRPr lang="ru-RU" sz="4800" smtClean="0">
              <a:solidFill>
                <a:srgbClr val="FFFFFF"/>
              </a:solidFill>
              <a:latin typeface="Lato"/>
              <a:cs typeface="Arial" charset="0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hape 67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начинается...</a:t>
            </a:r>
          </a:p>
        </p:txBody>
      </p:sp>
      <p:pic>
        <p:nvPicPr>
          <p:cNvPr id="16386" name="Shape 68" descr="v-Kieve-prinimayut-polietilenovye-pakety-14779342473531.jpg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hape 73"/>
          <p:cNvSpPr txBox="1">
            <a:spLocks noGrp="1"/>
          </p:cNvSpPr>
          <p:nvPr>
            <p:ph type="subTitle" idx="4294967295"/>
          </p:nvPr>
        </p:nvSpPr>
        <p:spPr>
          <a:xfrm>
            <a:off x="923925" y="3741738"/>
            <a:ext cx="7924800" cy="793750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36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но на этом  не заканчивается...</a:t>
            </a:r>
          </a:p>
        </p:txBody>
      </p:sp>
      <p:pic>
        <p:nvPicPr>
          <p:cNvPr id="18434" name="Shape 74" descr="p_02718179.jpg"/>
          <p:cNvPicPr preferRelativeResize="0">
            <a:picLocks noChangeAspect="1" noChangeArrowheads="1"/>
          </p:cNvPicPr>
          <p:nvPr/>
        </p:nvPicPr>
        <p:blipFill>
          <a:blip r:embed="rId3"/>
          <a:srcRect l="15958" r="15958"/>
          <a:stretch>
            <a:fillRect/>
          </a:stretch>
        </p:blipFill>
        <p:spPr bwMode="auto">
          <a:xfrm>
            <a:off x="2432050" y="261938"/>
            <a:ext cx="4737100" cy="347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hape 79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продолжается ...</a:t>
            </a:r>
          </a:p>
        </p:txBody>
      </p:sp>
      <p:pic>
        <p:nvPicPr>
          <p:cNvPr id="20482" name="Shape 80" descr="eDljsjcKZas1.jpg"/>
          <p:cNvPicPr preferRelativeResize="0">
            <a:picLocks noChangeAspect="1" noChangeArrowheads="1"/>
          </p:cNvPicPr>
          <p:nvPr/>
        </p:nvPicPr>
        <p:blipFill>
          <a:blip r:embed="rId3"/>
          <a:srcRect l="5884" r="5893"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" name="Shape 81"/>
          <p:cNvSpPr txBox="1">
            <a:spLocks noGrp="1"/>
          </p:cNvSpPr>
          <p:nvPr>
            <p:ph type="subTitle" idx="4294967295"/>
          </p:nvPr>
        </p:nvSpPr>
        <p:spPr>
          <a:xfrm>
            <a:off x="1004888" y="1955800"/>
            <a:ext cx="6892925" cy="1855788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96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hape 86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продолжается...</a:t>
            </a:r>
          </a:p>
        </p:txBody>
      </p:sp>
      <p:pic>
        <p:nvPicPr>
          <p:cNvPr id="22530" name="Shape 87" descr="5a63d413c7f863900edba4a1b8d24f7b.jpg"/>
          <p:cNvPicPr preferRelativeResize="0">
            <a:picLocks noChangeAspect="1" noChangeArrowheads="1"/>
          </p:cNvPicPr>
          <p:nvPr/>
        </p:nvPicPr>
        <p:blipFill>
          <a:blip r:embed="rId3"/>
          <a:srcRect l="4800" r="4791"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" name="Shape 88"/>
          <p:cNvSpPr txBox="1">
            <a:spLocks noGrp="1"/>
          </p:cNvSpPr>
          <p:nvPr>
            <p:ph type="subTitle" idx="4294967295"/>
          </p:nvPr>
        </p:nvSpPr>
        <p:spPr>
          <a:xfrm>
            <a:off x="1004888" y="1955800"/>
            <a:ext cx="6892925" cy="1855788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96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hape 93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продолжается...</a:t>
            </a:r>
          </a:p>
        </p:txBody>
      </p:sp>
      <p:pic>
        <p:nvPicPr>
          <p:cNvPr id="24578" name="Shape 94" descr="shutterstock_75808879.jpg"/>
          <p:cNvPicPr preferRelativeResize="0">
            <a:picLocks noChangeAspect="1" noChangeArrowheads="1"/>
          </p:cNvPicPr>
          <p:nvPr/>
        </p:nvPicPr>
        <p:blipFill>
          <a:blip r:embed="rId3"/>
          <a:srcRect l="4585" r="4585"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5" name="Shape 95"/>
          <p:cNvSpPr txBox="1">
            <a:spLocks noGrp="1"/>
          </p:cNvSpPr>
          <p:nvPr>
            <p:ph type="subTitle" idx="4294967295"/>
          </p:nvPr>
        </p:nvSpPr>
        <p:spPr>
          <a:xfrm>
            <a:off x="1004888" y="1955800"/>
            <a:ext cx="6892925" cy="1855788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96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hape 100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продолжается...</a:t>
            </a:r>
          </a:p>
        </p:txBody>
      </p:sp>
      <p:pic>
        <p:nvPicPr>
          <p:cNvPr id="26626" name="Shape 101" descr="8525d0210521b2d1efbd982a7d6f3240.jpg"/>
          <p:cNvPicPr preferRelativeResize="0">
            <a:picLocks noChangeAspect="1" noChangeArrowheads="1"/>
          </p:cNvPicPr>
          <p:nvPr/>
        </p:nvPicPr>
        <p:blipFill>
          <a:blip r:embed="rId3"/>
          <a:srcRect l="6024" r="6032"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" name="Shape 102"/>
          <p:cNvSpPr txBox="1">
            <a:spLocks noGrp="1"/>
          </p:cNvSpPr>
          <p:nvPr>
            <p:ph type="subTitle" idx="4294967295"/>
          </p:nvPr>
        </p:nvSpPr>
        <p:spPr>
          <a:xfrm>
            <a:off x="1004888" y="1955800"/>
            <a:ext cx="6892925" cy="1855788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96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hape 107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история продолжается...</a:t>
            </a:r>
          </a:p>
        </p:txBody>
      </p:sp>
      <p:pic>
        <p:nvPicPr>
          <p:cNvPr id="28674" name="Shape 108" descr="114444836117744_informsklad_ru.jpg"/>
          <p:cNvPicPr preferRelativeResize="0">
            <a:picLocks noChangeAspect="1" noChangeArrowheads="1"/>
          </p:cNvPicPr>
          <p:nvPr/>
        </p:nvPicPr>
        <p:blipFill>
          <a:blip r:embed="rId3"/>
          <a:srcRect l="6400" r="6392"/>
          <a:stretch>
            <a:fillRect/>
          </a:stretch>
        </p:blipFill>
        <p:spPr bwMode="auto">
          <a:xfrm>
            <a:off x="1763713" y="244475"/>
            <a:ext cx="5616575" cy="412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" name="Shape 109"/>
          <p:cNvSpPr txBox="1">
            <a:spLocks noGrp="1"/>
          </p:cNvSpPr>
          <p:nvPr>
            <p:ph type="subTitle" idx="4294967295"/>
          </p:nvPr>
        </p:nvSpPr>
        <p:spPr>
          <a:xfrm>
            <a:off x="1004888" y="1955800"/>
            <a:ext cx="6892925" cy="1855788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96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hape 114"/>
          <p:cNvSpPr txBox="1">
            <a:spLocks noGrp="1"/>
          </p:cNvSpPr>
          <p:nvPr>
            <p:ph type="subTitle" idx="4294967295"/>
          </p:nvPr>
        </p:nvSpPr>
        <p:spPr>
          <a:xfrm>
            <a:off x="852488" y="4368800"/>
            <a:ext cx="7924800" cy="7016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4800" smtClean="0">
                <a:solidFill>
                  <a:srgbClr val="FFFFFF"/>
                </a:solidFill>
                <a:latin typeface="Lato"/>
                <a:cs typeface="Arial" charset="0"/>
                <a:sym typeface="Lato"/>
              </a:rPr>
              <a:t>… конец истории.</a:t>
            </a:r>
          </a:p>
        </p:txBody>
      </p:sp>
      <p:pic>
        <p:nvPicPr>
          <p:cNvPr id="30722" name="Shape 115" descr="Earth-in-trash-34551.jpg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21038" y="117475"/>
            <a:ext cx="3365500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6" name="Shape 116"/>
          <p:cNvSpPr txBox="1">
            <a:spLocks noGrp="1"/>
          </p:cNvSpPr>
          <p:nvPr>
            <p:ph type="subTitle" idx="4294967295"/>
          </p:nvPr>
        </p:nvSpPr>
        <p:spPr>
          <a:xfrm>
            <a:off x="1198563" y="282575"/>
            <a:ext cx="7408862" cy="2835275"/>
          </a:xfrm>
        </p:spPr>
        <p:txBody>
          <a:bodyPr/>
          <a:lstStyle/>
          <a:p>
            <a:pPr marL="0" indent="0" algn="ctr" eaLnBrk="1" hangingPunct="1">
              <a:lnSpc>
                <a:spcPct val="115000"/>
              </a:lnSpc>
              <a:spcAft>
                <a:spcPts val="1600"/>
              </a:spcAft>
              <a:buClr>
                <a:srgbClr val="5E696C"/>
              </a:buClr>
              <a:buFont typeface="Lato"/>
              <a:buNone/>
            </a:pPr>
            <a:r>
              <a:rPr lang="ru-RU" sz="15000" b="1" smtClean="0">
                <a:solidFill>
                  <a:srgbClr val="FF0000"/>
                </a:solidFill>
                <a:latin typeface="Lato"/>
                <a:cs typeface="Arial" charset="0"/>
                <a:sym typeface="Lato"/>
              </a:rPr>
              <a:t>SOS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oral">
  <a:themeElements>
    <a:clrScheme name="Coral">
      <a:dk1>
        <a:srgbClr val="F55E61"/>
      </a:dk1>
      <a:lt1>
        <a:srgbClr val="FFFFFF"/>
      </a:lt1>
      <a:dk2>
        <a:srgbClr val="5E696C"/>
      </a:dk2>
      <a:lt2>
        <a:srgbClr val="BFC7CA"/>
      </a:lt2>
      <a:accent1>
        <a:srgbClr val="1E2D31"/>
      </a:accent1>
      <a:accent2>
        <a:srgbClr val="273C42"/>
      </a:accent2>
      <a:accent3>
        <a:srgbClr val="83D061"/>
      </a:accent3>
      <a:accent4>
        <a:srgbClr val="F6CD4C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52</Words>
  <Application>Microsoft Office PowerPoint</Application>
  <PresentationFormat>Экран (16:9)</PresentationFormat>
  <Paragraphs>22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12</vt:i4>
      </vt:variant>
      <vt:variant>
        <vt:lpstr>Заголовки слайдов</vt:lpstr>
      </vt:variant>
      <vt:variant>
        <vt:i4>10</vt:i4>
      </vt:variant>
    </vt:vector>
  </HeadingPairs>
  <TitlesOfParts>
    <vt:vector size="24" baseType="lpstr">
      <vt:lpstr>Arial</vt:lpstr>
      <vt:lpstr>Lato</vt:lpstr>
      <vt:lpstr>Coral</vt:lpstr>
      <vt:lpstr>Coral</vt:lpstr>
      <vt:lpstr>Coral</vt:lpstr>
      <vt:lpstr>Coral</vt:lpstr>
      <vt:lpstr>Coral</vt:lpstr>
      <vt:lpstr>Coral</vt:lpstr>
      <vt:lpstr>Coral</vt:lpstr>
      <vt:lpstr>Coral</vt:lpstr>
      <vt:lpstr>Coral</vt:lpstr>
      <vt:lpstr>Coral</vt:lpstr>
      <vt:lpstr>Coral</vt:lpstr>
      <vt:lpstr>Coral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1</cp:lastModifiedBy>
  <cp:revision>5</cp:revision>
  <dcterms:modified xsi:type="dcterms:W3CDTF">2018-03-14T19:40:11Z</dcterms:modified>
</cp:coreProperties>
</file>