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168C3-5B45-408A-8855-5E17D8930ACA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DE260-8D76-4E42-BE8E-960C791C9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6729-050411102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1412777"/>
            <a:ext cx="5976664" cy="2585323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ТВОРЧЕСТВО</a:t>
            </a:r>
          </a:p>
          <a:p>
            <a:pPr algn="ctr"/>
            <a:r>
              <a:rPr lang="ru-RU" sz="5400" b="1" cap="none" spc="0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gradFill flip="none" rotWithShape="1"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КРЕАТИВНОСТЬ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7" y="5301208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Выполнила: </a:t>
            </a:r>
            <a:r>
              <a:rPr lang="ru-RU" sz="2800" b="1" dirty="0" err="1" smtClean="0">
                <a:solidFill>
                  <a:schemeClr val="bg1"/>
                </a:solidFill>
              </a:rPr>
              <a:t>Вихрова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smtClean="0">
                <a:solidFill>
                  <a:schemeClr val="bg1"/>
                </a:solidFill>
              </a:rPr>
              <a:t>Ольга Вадимовна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 ИЛЛЮЗИЯ 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91680" y="18702"/>
            <a:ext cx="5776434" cy="68392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362714">
            <a:off x="5716359" y="5524978"/>
            <a:ext cx="332039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Творите!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0458.jpg"/>
          <p:cNvPicPr>
            <a:picLocks noChangeAspect="1"/>
          </p:cNvPicPr>
          <p:nvPr/>
        </p:nvPicPr>
        <p:blipFill>
          <a:blip r:embed="rId3" cstate="screen">
            <a:lum bright="40000"/>
          </a:blip>
          <a:stretch>
            <a:fillRect/>
          </a:stretch>
        </p:blipFill>
        <p:spPr>
          <a:xfrm>
            <a:off x="1475656" y="255987"/>
            <a:ext cx="6192688" cy="66020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1" y="76470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Творчество</a:t>
            </a:r>
            <a:r>
              <a:rPr lang="ru-RU" dirty="0"/>
              <a:t> — это познавательно-деятельная способность человека создавать качественно новые материальные и духовные ценности.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6056" y="5733256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00FF"/>
                </a:solidFill>
              </a:rPr>
              <a:t>эвристика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3" y="1844824"/>
            <a:ext cx="8064895" cy="34163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1.подготовка</a:t>
            </a:r>
            <a:r>
              <a:rPr lang="ru-RU" sz="3600" b="1" dirty="0">
                <a:solidFill>
                  <a:srgbClr val="0070C0"/>
                </a:solidFill>
              </a:rPr>
              <a:t>, «созревание» идеи,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2.переключение </a:t>
            </a:r>
            <a:r>
              <a:rPr lang="ru-RU" sz="3600" b="1" dirty="0">
                <a:solidFill>
                  <a:srgbClr val="0070C0"/>
                </a:solidFill>
              </a:rPr>
              <a:t>на другие задачи или </a:t>
            </a:r>
            <a:r>
              <a:rPr lang="ru-RU" sz="3600" b="1" dirty="0" smtClean="0">
                <a:solidFill>
                  <a:srgbClr val="0070C0"/>
                </a:solidFill>
              </a:rPr>
              <a:t>занятия</a:t>
            </a:r>
            <a:r>
              <a:rPr lang="ru-RU" sz="3600" b="1" dirty="0">
                <a:solidFill>
                  <a:srgbClr val="0070C0"/>
                </a:solidFill>
              </a:rPr>
              <a:t/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3. озарение </a:t>
            </a:r>
            <a:r>
              <a:rPr lang="ru-RU" sz="3600" b="1" dirty="0">
                <a:solidFill>
                  <a:srgbClr val="0070C0"/>
                </a:solidFill>
              </a:rPr>
              <a:t>(«</a:t>
            </a:r>
            <a:r>
              <a:rPr lang="ru-RU" sz="3600" b="1" dirty="0" err="1">
                <a:solidFill>
                  <a:srgbClr val="0070C0"/>
                </a:solidFill>
              </a:rPr>
              <a:t>инсайт</a:t>
            </a:r>
            <a:r>
              <a:rPr lang="ru-RU" sz="3600" b="1" dirty="0" smtClean="0">
                <a:solidFill>
                  <a:srgbClr val="0070C0"/>
                </a:solidFill>
              </a:rPr>
              <a:t>»)</a:t>
            </a:r>
          </a:p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4.</a:t>
            </a:r>
            <a:r>
              <a:rPr lang="ru-RU" sz="3600" b="1" dirty="0">
                <a:solidFill>
                  <a:srgbClr val="0070C0"/>
                </a:solidFill>
              </a:rPr>
              <a:t> проверка и оценка новизны найденного решения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rain-in-cogs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620688"/>
            <a:ext cx="7848872" cy="563231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Я - ТВОРЧЕСКИЙ ЧЕЛОВЕК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СОСРЕДОТОЧЕННОСТЬ ВНИМАНИЯ НА РЕШЕНИИ ОПРЕДЕЛЕННОЙ ПРОБЛЕМЫ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ИНТУИЦИЯ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ИНТЕЛЛЕКТ, ДИВЕРГЕНТНОЕ МЫШЛЕНИЕ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КРЕАТИВНОСТЬ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718474-Human-Brain-ECG-Health-monitoring-of-the-electrical-signals-that-cause-seizures-in-the-human-mind-an-Stock-Phot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188640"/>
            <a:ext cx="6229689" cy="6458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6096" y="548680"/>
            <a:ext cx="36004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ИЗУЧЕНИЕ ТВОРЧЕСКОГО ПРОЦЕССА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К № 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276947">
            <a:off x="2723521" y="4427368"/>
            <a:ext cx="6273800" cy="96520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bnaya-chast-golovnogo-mozga-preobladaet-12241-lar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238398"/>
            <a:ext cx="8424936" cy="6327126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1475656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/>
          <p:cNvSpPr/>
          <p:nvPr/>
        </p:nvSpPr>
        <p:spPr>
          <a:xfrm>
            <a:off x="3419872" y="4365104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228184" y="4766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,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0517" y="260648"/>
            <a:ext cx="7919875" cy="5714004"/>
          </a:xfrm>
          <a:prstGeom prst="rect">
            <a:avLst/>
          </a:prstGeom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346617">
            <a:off x="2859881" y="4881238"/>
            <a:ext cx="6311900" cy="100774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5fef4d9a06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179512" y="3127421"/>
            <a:ext cx="3047883" cy="3730579"/>
          </a:xfrm>
          <a:prstGeom prst="rect">
            <a:avLst/>
          </a:prstGeom>
        </p:spPr>
      </p:pic>
      <p:pic>
        <p:nvPicPr>
          <p:cNvPr id="3" name="Рисунок 2" descr="85001945_4631441_51531429_mozgi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9511" y="188640"/>
            <a:ext cx="2994051" cy="3168352"/>
          </a:xfrm>
          <a:prstGeom prst="rect">
            <a:avLst/>
          </a:prstGeom>
        </p:spPr>
      </p:pic>
      <p:pic>
        <p:nvPicPr>
          <p:cNvPr id="4" name="Рисунок 3" descr="full13325853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68148" y="1484784"/>
            <a:ext cx="5875852" cy="3672408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2-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5250" y="76200"/>
            <a:ext cx="8953500" cy="670560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8824195_Sinhronizaciyapolushariymozg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548680"/>
            <a:ext cx="6696744" cy="33123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496944" cy="95410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Творческие способности поддаются тренировке!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4272" y="3212976"/>
            <a:ext cx="7555466" cy="11521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*Позитивная мотивация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509120"/>
            <a:ext cx="8712968" cy="11521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* </a:t>
            </a:r>
            <a:r>
              <a:rPr lang="ru-RU" sz="5400" b="1" cap="small" spc="0" dirty="0" smtClean="0">
                <a:ln w="11430"/>
                <a:solidFill>
                  <a:srgbClr val="FF0000"/>
                </a:solidFill>
                <a:latin typeface="+mj-lt"/>
              </a:rPr>
              <a:t>спец. </a:t>
            </a:r>
            <a:r>
              <a:rPr lang="ru-RU" sz="5400" b="1" cap="small" spc="0" dirty="0" smtClean="0">
                <a:ln w="11430"/>
                <a:solidFill>
                  <a:srgbClr val="FF0000"/>
                </a:solidFill>
              </a:rPr>
              <a:t>техники</a:t>
            </a:r>
            <a:r>
              <a:rPr lang="ru-RU" sz="5400" b="1" cap="small" spc="0" dirty="0" smtClean="0">
                <a:ln w="11430"/>
                <a:solidFill>
                  <a:srgbClr val="FF0000"/>
                </a:solidFill>
                <a:latin typeface="+mj-lt"/>
              </a:rPr>
              <a:t> («мозговой штурм»)</a:t>
            </a:r>
            <a:endParaRPr lang="ru-RU" sz="5400" b="1" cap="small" spc="0" dirty="0">
              <a:ln w="11430"/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805264"/>
            <a:ext cx="8712968" cy="792088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*</a:t>
            </a:r>
            <a:r>
              <a:rPr lang="ru-RU" sz="5400" b="1" cap="small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стимулирующие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small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ситуации</a:t>
            </a:r>
            <a:endParaRPr lang="ru-RU" sz="5400" b="1" cap="small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Vihrovs</dc:creator>
  <cp:lastModifiedBy>Vihrovs</cp:lastModifiedBy>
  <cp:revision>22</cp:revision>
  <dcterms:created xsi:type="dcterms:W3CDTF">2016-11-15T21:25:23Z</dcterms:created>
  <dcterms:modified xsi:type="dcterms:W3CDTF">2018-03-27T08:15:48Z</dcterms:modified>
</cp:coreProperties>
</file>