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58" r:id="rId3"/>
    <p:sldId id="262" r:id="rId4"/>
    <p:sldId id="256" r:id="rId5"/>
    <p:sldId id="261" r:id="rId6"/>
    <p:sldId id="257" r:id="rId7"/>
    <p:sldId id="259" r:id="rId8"/>
    <p:sldId id="267" r:id="rId9"/>
    <p:sldId id="260" r:id="rId10"/>
    <p:sldId id="265" r:id="rId11"/>
    <p:sldId id="269" r:id="rId12"/>
    <p:sldId id="268" r:id="rId13"/>
    <p:sldId id="266" r:id="rId14"/>
    <p:sldId id="270" r:id="rId15"/>
    <p:sldId id="272" r:id="rId16"/>
    <p:sldId id="274" r:id="rId17"/>
    <p:sldId id="273" r:id="rId18"/>
    <p:sldId id="275" r:id="rId19"/>
    <p:sldId id="276" r:id="rId20"/>
    <p:sldId id="271" r:id="rId21"/>
    <p:sldId id="277" r:id="rId22"/>
    <p:sldId id="264" r:id="rId2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00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2" y="-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286648" y="2000247"/>
            <a:ext cx="1667089" cy="2278798"/>
          </a:xfrm>
          <a:prstGeom prst="rect">
            <a:avLst/>
          </a:prstGeom>
        </p:spPr>
      </p:pic>
      <p:pic>
        <p:nvPicPr>
          <p:cNvPr id="13" name="Рисунок 12" descr="6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357555" y="2809963"/>
            <a:ext cx="1214446" cy="1807148"/>
          </a:xfrm>
          <a:prstGeom prst="rect">
            <a:avLst/>
          </a:prstGeom>
        </p:spPr>
      </p:pic>
      <p:pic>
        <p:nvPicPr>
          <p:cNvPr id="14" name="Рисунок 13" descr="1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rot="387762">
            <a:off x="447663" y="2565131"/>
            <a:ext cx="1894927" cy="1715169"/>
          </a:xfrm>
          <a:prstGeom prst="rect">
            <a:avLst/>
          </a:prstGeom>
        </p:spPr>
      </p:pic>
      <p:pic>
        <p:nvPicPr>
          <p:cNvPr id="17" name="Рисунок 16" descr="9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 flipH="1">
            <a:off x="5286380" y="2428874"/>
            <a:ext cx="1670754" cy="20895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9429AAAB-2417-49D1-9D88-6A08A0AF9033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B8AB752-8280-4272-9336-41B5AFFBC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9429AAAB-2417-49D1-9D88-6A08A0AF9033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B8AB752-8280-4272-9336-41B5AFFBC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E0BE1-079B-49F1-8BE2-3B0405D6B814}" type="datetimeFigureOut">
              <a:rPr lang="ru-RU"/>
              <a:pPr>
                <a:defRPr/>
              </a:pPr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AAB58-C1A3-4A05-8DC4-04FC05F62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11491-2A96-401A-AC99-40A8D1A1E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901.jpg"/>
          <p:cNvPicPr>
            <a:picLocks noChangeAspect="1"/>
          </p:cNvPicPr>
          <p:nvPr userDrawn="1"/>
        </p:nvPicPr>
        <p:blipFill>
          <a:blip r:embed="rId2">
            <a:lum bright="10000" contrast="20000"/>
          </a:blip>
          <a:srcRect t="8048" b="9882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2691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387762" flipH="1">
            <a:off x="6020657" y="3173932"/>
            <a:ext cx="1912205" cy="17308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99657" y="2285998"/>
            <a:ext cx="1614827" cy="2207360"/>
          </a:xfrm>
          <a:prstGeom prst="rect">
            <a:avLst/>
          </a:prstGeom>
        </p:spPr>
      </p:pic>
      <p:pic>
        <p:nvPicPr>
          <p:cNvPr id="7" name="Рисунок 6" descr="2901.jpg"/>
          <p:cNvPicPr>
            <a:picLocks noChangeAspect="1"/>
          </p:cNvPicPr>
          <p:nvPr userDrawn="1"/>
        </p:nvPicPr>
        <p:blipFill>
          <a:blip r:embed="rId3">
            <a:lum bright="10000" contrast="20000"/>
          </a:blip>
          <a:srcRect t="8048" b="9882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2691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901.jpg"/>
          <p:cNvPicPr>
            <a:picLocks noChangeAspect="1"/>
          </p:cNvPicPr>
          <p:nvPr userDrawn="1"/>
        </p:nvPicPr>
        <p:blipFill>
          <a:blip r:embed="rId2">
            <a:lum bright="10000" contrast="20000"/>
          </a:blip>
          <a:srcRect t="8048" b="9882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2691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9" name="Рисунок 8" descr="6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6072198" y="3214692"/>
            <a:ext cx="1166438" cy="17357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901.jpg"/>
          <p:cNvPicPr>
            <a:picLocks noChangeAspect="1"/>
          </p:cNvPicPr>
          <p:nvPr userDrawn="1"/>
        </p:nvPicPr>
        <p:blipFill>
          <a:blip r:embed="rId2">
            <a:lum bright="10000" contrast="20000"/>
          </a:blip>
          <a:srcRect t="8048" b="9882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2691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11" name="Рисунок 10" descr="9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5929322" y="2857502"/>
            <a:ext cx="1670754" cy="20895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901.jpg"/>
          <p:cNvPicPr>
            <a:picLocks noChangeAspect="1"/>
          </p:cNvPicPr>
          <p:nvPr userDrawn="1"/>
        </p:nvPicPr>
        <p:blipFill>
          <a:blip r:embed="rId2">
            <a:lum bright="10000" contrast="20000"/>
          </a:blip>
          <a:srcRect t="8048" b="9882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2691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7" name="Рисунок 6" descr="1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rot="387762" flipH="1">
            <a:off x="6505059" y="3370733"/>
            <a:ext cx="1584237" cy="1433952"/>
          </a:xfrm>
          <a:prstGeom prst="rect">
            <a:avLst/>
          </a:prstGeom>
        </p:spPr>
      </p:pic>
      <p:pic>
        <p:nvPicPr>
          <p:cNvPr id="8" name="Рисунок 7" descr="6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flipH="1">
            <a:off x="4929190" y="3571883"/>
            <a:ext cx="942459" cy="1402419"/>
          </a:xfrm>
          <a:prstGeom prst="rect">
            <a:avLst/>
          </a:prstGeom>
        </p:spPr>
      </p:pic>
      <p:pic>
        <p:nvPicPr>
          <p:cNvPr id="9" name="Рисунок 8" descr="9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357426" y="3286132"/>
            <a:ext cx="1385159" cy="1732403"/>
          </a:xfrm>
          <a:prstGeom prst="rect">
            <a:avLst/>
          </a:prstGeom>
        </p:spPr>
      </p:pic>
      <p:pic>
        <p:nvPicPr>
          <p:cNvPr id="10" name="Рисунок 9" descr="3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 flipH="1">
            <a:off x="142848" y="3143254"/>
            <a:ext cx="1411049" cy="192880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01.jpg"/>
          <p:cNvPicPr>
            <a:picLocks noChangeAspect="1"/>
          </p:cNvPicPr>
          <p:nvPr userDrawn="1"/>
        </p:nvPicPr>
        <p:blipFill>
          <a:blip r:embed="rId2">
            <a:lum bright="10000" contrast="20000"/>
          </a:blip>
          <a:srcRect t="8048" b="9882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2691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9429AAAB-2417-49D1-9D88-6A08A0AF9033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B8AB752-8280-4272-9336-41B5AFFBC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9429AAAB-2417-49D1-9D88-6A08A0AF9033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/>
          <a:lstStyle/>
          <a:p>
            <a:fld id="{6B8AB752-8280-4272-9336-41B5AFFBC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 descr="http://%D0%BA%D0%B0%D1%80%D1%82%D0%B8%D0%BD%D0%BA%D0%B8.cc/img/2/9/0/2901.jpg"/>
          <p:cNvSpPr>
            <a:spLocks noChangeAspect="1" noChangeArrowheads="1"/>
          </p:cNvSpPr>
          <p:nvPr userDrawn="1"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16" name="AutoShape 4" descr="http://%D0%BA%D0%B0%D1%80%D1%82%D0%B8%D0%BD%D0%BA%D0%B8.cc/img/2/9/0/2901.jpg"/>
          <p:cNvSpPr>
            <a:spLocks noChangeAspect="1" noChangeArrowheads="1"/>
          </p:cNvSpPr>
          <p:nvPr userDrawn="1"/>
        </p:nvSpPr>
        <p:spPr bwMode="auto">
          <a:xfrm>
            <a:off x="155575" y="-136525"/>
            <a:ext cx="298450" cy="298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2901.jpg"/>
          <p:cNvPicPr>
            <a:picLocks noChangeAspect="1"/>
          </p:cNvPicPr>
          <p:nvPr userDrawn="1"/>
        </p:nvPicPr>
        <p:blipFill>
          <a:blip r:embed="rId15">
            <a:lum bright="10000" contrast="20000"/>
          </a:blip>
          <a:srcRect t="8048" b="988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" name="Рисунок 9" descr="2901.jpg"/>
          <p:cNvPicPr>
            <a:picLocks noChangeAspect="1"/>
          </p:cNvPicPr>
          <p:nvPr userDrawn="1"/>
        </p:nvPicPr>
        <p:blipFill>
          <a:blip r:embed="rId15">
            <a:lum bright="10000" contrast="20000"/>
          </a:blip>
          <a:srcRect t="8048" b="9882"/>
          <a:stretch>
            <a:fillRect/>
          </a:stretch>
        </p:blipFill>
        <p:spPr>
          <a:xfrm>
            <a:off x="0" y="0"/>
            <a:ext cx="9144000" cy="5143500"/>
          </a:xfrm>
          <a:prstGeom prst="frame">
            <a:avLst>
              <a:gd name="adj1" fmla="val 3304"/>
            </a:avLst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0"/>
            <a:ext cx="742955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казенное общеобразовательное учреждение Краснодарского края специальная (коррекционная)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школа-интернат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ст-цы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Староминской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14414" y="0"/>
            <a:ext cx="71438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Внеклассное мероприятие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нашего здоровья много друзей.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Подготовила: учитель Наталья Григорьевна Иващенко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285734"/>
            <a:ext cx="67866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РЕЖИМ ДНЯ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5434f88a87d4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14"/>
            <a:ext cx="2928958" cy="30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14810" y="1214428"/>
            <a:ext cx="45005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это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правильное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распределение времени,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основные жизненные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потребности человека.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1" y="357172"/>
            <a:ext cx="67866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ХОРОШЕЕ НАСТРОЕНИЕ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G:\Анимации\Дети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071552"/>
            <a:ext cx="3071834" cy="2534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Admin\Рабочий стол\солнце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85734"/>
            <a:ext cx="4071948" cy="40719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https://forum.kozovod.com/uploads/default/original/3X/d/5/d5a7c15e2d7d884163837e077e224b5c6b614d4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forum.kozovod.com/uploads/default/original/3X/d/5/d5a7c15e2d7d884163837e077e224b5c6b614d43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s://s21.photosklad.net/20101023/36_8_8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https://s21.photosklad.net/20101023/36_8_8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2" name="AutoShape 12" descr="https://www.iguides.ru/forum/imagehosting/2010/10/17/198004cbabedcef7de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4" name="AutoShape 14" descr="https://www.iguides.ru/forum/imagehosting/2010/10/17/198004cbabedcef7de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57" name="Picture 17" descr="https://avatars.mds.yandex.net/get-pdb/812271/77e9d265-8dec-46cb-ab83-c1a8aaccb9e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7" y="428610"/>
            <a:ext cx="3930969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5735"/>
            <a:ext cx="50006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БОРЬБА С ВРЕДНЫМИ ПРИВЫЧКАМИ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428741"/>
            <a:ext cx="7215238" cy="350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post-53751-1221413255ти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1214428"/>
            <a:ext cx="3380501" cy="335758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1" y="357172"/>
            <a:ext cx="35718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ПИТАНИЕ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071934" y="214296"/>
            <a:ext cx="478634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Человеку нужно есть,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встать и чтобы сесть,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прыгать, кувыркаться,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Песни петь, дружить, смеяться,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расти и развиваться,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при этом не болеть,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правильно питаться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самых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юных лет уметь.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МОЁ\картинко\piramida-pitaniy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6"/>
            <a:ext cx="4572032" cy="4640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285734"/>
            <a:ext cx="378621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день мы пьем его,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Он похож на молоко,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желудка это пир,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Все вы знаете…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71605" y="2387084"/>
            <a:ext cx="1428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кефир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071934" y="214296"/>
            <a:ext cx="48577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Корешок оранжевый под землей сидит,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Кладезь витаминов он в себе хранит,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Помогает деткам здоровее стать,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Что это за овощ, можете сказать?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512" y="2500312"/>
            <a:ext cx="2500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Морковь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" grpId="0"/>
      <p:bldP spid="32770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214296"/>
            <a:ext cx="4214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Он почти как апельсин, с толстой кожей, сочный.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Недостаток лишь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один – кислый очень-очень.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1" y="1857370"/>
            <a:ext cx="1928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Лимон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572000" y="285734"/>
            <a:ext cx="43577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Говорит коза, что козы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Очень любят нюхать розы.                        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Только почему-то с хрустом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Нюхает она…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86578" y="1928808"/>
            <a:ext cx="15716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капусту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3" grpId="0"/>
      <p:bldP spid="3379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14282" y="214296"/>
            <a:ext cx="364333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Огурцы они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как будто, только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связками растут, и на завтрак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эти фрукты обезьянам подают.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729" y="2387084"/>
            <a:ext cx="12858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Бананы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214810" y="285734"/>
            <a:ext cx="47149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Круглое, румяное, я расту на ветке.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Любят меня взрослые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и маленькие детки.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57950" y="1928808"/>
            <a:ext cx="22145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Яблоко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7" grpId="0"/>
      <p:bldP spid="34818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500048"/>
            <a:ext cx="57150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itchFamily="18" charset="0"/>
                <a:cs typeface="Times New Roman" pitchFamily="18" charset="0"/>
              </a:rPr>
              <a:t>У нашего здоровья много друзей</a:t>
            </a:r>
            <a:endParaRPr lang="ru-RU" sz="6600" b="1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71472" y="214296"/>
            <a:ext cx="814393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 от природы дар -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мяч и не воздушный шар.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глобус это, не арбуз-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Здоровье. Очень хрупкий груз.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жизнь счастливую прожить,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 нужно сохранить.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381000" y="171450"/>
            <a:ext cx="3124200" cy="20002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МЫ</a:t>
            </a:r>
          </a:p>
        </p:txBody>
      </p:sp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4038600" y="342900"/>
            <a:ext cx="3276600" cy="857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 </a:t>
            </a:r>
          </a:p>
        </p:txBody>
      </p:sp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304801" y="2971800"/>
            <a:ext cx="2143125" cy="19288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ЗДОРОВЫЙ</a:t>
            </a:r>
          </a:p>
        </p:txBody>
      </p:sp>
      <p:sp>
        <p:nvSpPr>
          <p:cNvPr id="15368" name="WordArt 8"/>
          <p:cNvSpPr>
            <a:spLocks noChangeArrowheads="1" noChangeShapeType="1" noTextEdit="1"/>
          </p:cNvSpPr>
          <p:nvPr/>
        </p:nvSpPr>
        <p:spPr bwMode="auto">
          <a:xfrm>
            <a:off x="2819400" y="2857500"/>
            <a:ext cx="2590800" cy="168354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1653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ОБРАЗ</a:t>
            </a:r>
          </a:p>
        </p:txBody>
      </p:sp>
      <p:sp>
        <p:nvSpPr>
          <p:cNvPr id="15369" name="WordArt 9"/>
          <p:cNvSpPr>
            <a:spLocks noChangeArrowheads="1" noChangeShapeType="1" noTextEdit="1"/>
          </p:cNvSpPr>
          <p:nvPr/>
        </p:nvSpPr>
        <p:spPr bwMode="auto">
          <a:xfrm>
            <a:off x="5638800" y="1257301"/>
            <a:ext cx="3352800" cy="153590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4666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ЖИЗНИ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6" grpId="0" animBg="1"/>
      <p:bldP spid="15367" grpId="0" animBg="1"/>
      <p:bldP spid="15368" grpId="0" animBg="1"/>
      <p:bldP spid="1536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ctrTitle"/>
          </p:nvPr>
        </p:nvSpPr>
        <p:spPr>
          <a:xfrm>
            <a:off x="214314" y="214313"/>
            <a:ext cx="8929687" cy="1017985"/>
          </a:xfrm>
        </p:spPr>
        <p:txBody>
          <a:bodyPr/>
          <a:lstStyle/>
          <a:p>
            <a:r>
              <a:rPr lang="ru-RU" sz="80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Будьте здоровы!</a:t>
            </a:r>
          </a:p>
        </p:txBody>
      </p:sp>
      <p:pic>
        <p:nvPicPr>
          <p:cNvPr id="23555" name="Picture 2" descr="http://img.mota.ru/upload/wallpapers/2013/02/11/16/05/34672/AfseFK8EAP-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446610"/>
            <a:ext cx="5772150" cy="3246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Вера\Desktop\пособия по физической культуре\картинки ЗОЖ\glob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500048"/>
            <a:ext cx="321471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357172"/>
            <a:ext cx="4714908" cy="292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Главное в жизни - это здоровье! 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детства попробуйте это понять! 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Главная ценность - это здоровье! 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Его не купить, но легко потерять.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71486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«</a:t>
            </a:r>
            <a:r>
              <a:rPr lang="ru-RU" sz="4800" b="1" i="1" dirty="0" smtClean="0">
                <a:solidFill>
                  <a:srgbClr val="002060"/>
                </a:solidFill>
              </a:rPr>
              <a:t>Здоров будешь - все добудешь</a:t>
            </a:r>
            <a:r>
              <a:rPr lang="ru-RU" sz="4800" dirty="0" smtClean="0">
                <a:solidFill>
                  <a:srgbClr val="002060"/>
                </a:solidFill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428610"/>
            <a:ext cx="60007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ДВИЖЕНИЕ И СПОРТ</a:t>
            </a:r>
            <a:endParaRPr lang="ru-RU" sz="6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85734"/>
            <a:ext cx="4143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ГИГИЕНА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3" descr="91307b4f8fa3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42910" y="1142990"/>
            <a:ext cx="3143272" cy="3143272"/>
          </a:xfrm>
          <a:prstGeom prst="rect">
            <a:avLst/>
          </a:prstGeom>
          <a:noFill/>
        </p:spPr>
      </p:pic>
      <p:pic>
        <p:nvPicPr>
          <p:cNvPr id="6" name="Picture 34" descr="6ef2c4d023c6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6612" y="1357304"/>
            <a:ext cx="3348792" cy="3455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42844" y="285734"/>
            <a:ext cx="37862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Дождик тёплый и густой,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дождик не простой: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без туч, без облаков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Целый день идти готов.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000628" y="214296"/>
            <a:ext cx="350046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Плещет тёплая вода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берега из чугуна.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Отгадайте, вспомните: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за море в комнате?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57370"/>
            <a:ext cx="197213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857370"/>
            <a:ext cx="228601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" grpId="0"/>
      <p:bldP spid="71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44" y="142858"/>
            <a:ext cx="392909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ею пользуемся часто,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Хоть она, как волк, зубаста.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Ей не хочется кусаться,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Ей бы зубки почесать.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072066" y="285734"/>
            <a:ext cx="378621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Ускользает как живое,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не выпущу его я,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Дело ясное вполне,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отмоет руки мне.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3122"/>
            <a:ext cx="2095514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 descr="soa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071684"/>
            <a:ext cx="2582594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2355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14282" y="214296"/>
            <a:ext cx="407196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Говорит дорожка –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 вышитых конца: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Помылься хоть немножко,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Чернила смой с лица.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Иначе ты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вполдня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Испачкаешь меня!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5072066" y="214296"/>
            <a:ext cx="38576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Костяная спинка,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Жесткая щетинка,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мятной пастой дружит,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усердно служит.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312"/>
            <a:ext cx="240090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857370"/>
            <a:ext cx="2771401" cy="151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  <p:bldP spid="614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380</Words>
  <Application>Microsoft Office PowerPoint</Application>
  <PresentationFormat>Экран (16:9)</PresentationFormat>
  <Paragraphs>104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Будьте здоровы!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Admin</cp:lastModifiedBy>
  <cp:revision>19</cp:revision>
  <dcterms:created xsi:type="dcterms:W3CDTF">2016-06-03T14:12:26Z</dcterms:created>
  <dcterms:modified xsi:type="dcterms:W3CDTF">2018-03-25T12:22:16Z</dcterms:modified>
</cp:coreProperties>
</file>