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6" r:id="rId3"/>
    <p:sldId id="278" r:id="rId4"/>
    <p:sldId id="267" r:id="rId5"/>
    <p:sldId id="262" r:id="rId6"/>
    <p:sldId id="265" r:id="rId7"/>
    <p:sldId id="268" r:id="rId8"/>
    <p:sldId id="269" r:id="rId9"/>
    <p:sldId id="270" r:id="rId10"/>
    <p:sldId id="274" r:id="rId11"/>
    <p:sldId id="264" r:id="rId12"/>
    <p:sldId id="275" r:id="rId13"/>
    <p:sldId id="271" r:id="rId14"/>
    <p:sldId id="272" r:id="rId15"/>
    <p:sldId id="273" r:id="rId16"/>
    <p:sldId id="276" r:id="rId17"/>
    <p:sldId id="260" r:id="rId18"/>
  </p:sldIdLst>
  <p:sldSz cx="9144000" cy="6858000" type="screen4x3"/>
  <p:notesSz cx="6858000" cy="9144000"/>
  <p:custDataLst>
    <p:tags r:id="rId1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27.03.2018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27.03.2018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27.03.2018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27.03.2018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27.03.2018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27.03.2018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27.03.2018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27.03.2018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27.03.2018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27.03.2018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27.03.2018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4EE3A-CF6B-4BD2-A232-2F7290A69755}" type="datetimeFigureOut">
              <a:rPr lang="ru-RU" smtClean="0"/>
              <a:pPr/>
              <a:t>27.03.2018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6A69C-1605-4321-8E1B-256D4588834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Взаимосвязь двигательной активности и здоровья дошкольников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0171102_095634.jpg"/>
          <p:cNvPicPr>
            <a:picLocks noGrp="1" noChangeAspect="1"/>
          </p:cNvPicPr>
          <p:nvPr>
            <p:ph type="pic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1785964" y="1285860"/>
            <a:ext cx="5214928" cy="38576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2938" y="2780928"/>
            <a:ext cx="4716016" cy="3144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555710"/>
            <a:ext cx="3993439" cy="2612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795923" y="1812148"/>
            <a:ext cx="4471153" cy="2376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0901" y="4513222"/>
            <a:ext cx="3133596" cy="2089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741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59832" y="274638"/>
            <a:ext cx="5169768" cy="1143000"/>
          </a:xfrm>
        </p:spPr>
        <p:txBody>
          <a:bodyPr>
            <a:normAutofit/>
          </a:bodyPr>
          <a:lstStyle/>
          <a:p>
            <a:r>
              <a:rPr lang="ru-RU" dirty="0" err="1" smtClean="0"/>
              <a:t>Физкульт</a:t>
            </a:r>
            <a:r>
              <a:rPr lang="ru-RU" dirty="0" smtClean="0"/>
              <a:t> – ура!!!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46452" y="906690"/>
            <a:ext cx="3407705" cy="25557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79512" y="3888431"/>
            <a:ext cx="3803915" cy="2852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909987" y="1475574"/>
            <a:ext cx="3019771" cy="2160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569632" y="3140967"/>
            <a:ext cx="4800533" cy="36003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490718" y="1306799"/>
            <a:ext cx="3678375" cy="27587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409275"/>
            <a:ext cx="45720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94" y="764703"/>
            <a:ext cx="2916326" cy="1944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398379" y="3358820"/>
            <a:ext cx="3748069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007926" y="2932982"/>
            <a:ext cx="3455369" cy="2143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3356992"/>
            <a:ext cx="4355976" cy="2903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3692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На музыкальном занятии тоже можно меньше сажать детей на стулья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484784"/>
            <a:ext cx="3635896" cy="24239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1436778"/>
            <a:ext cx="3779912" cy="25199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3956719"/>
            <a:ext cx="3851920" cy="25679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7831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Бассейн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5148064" y="1436474"/>
            <a:ext cx="3563888" cy="26729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5" y="1347936"/>
            <a:ext cx="3033334" cy="53925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8003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7030A0"/>
                </a:solidFill>
              </a:rPr>
              <a:t>Организованная двигательная активность</a:t>
            </a:r>
            <a:endParaRPr lang="ru-RU" sz="3600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556792"/>
            <a:ext cx="1872208" cy="33283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4837" y="2852936"/>
            <a:ext cx="2071139" cy="3682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6699" y="1484784"/>
            <a:ext cx="2648893" cy="4709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3" y="2636912"/>
            <a:ext cx="2273450" cy="4041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3410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Подготовка ко сну и пробуждение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628800"/>
            <a:ext cx="2445736" cy="32609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2996952"/>
            <a:ext cx="1977684" cy="26369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1204392"/>
            <a:ext cx="2193708" cy="29249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3355301"/>
            <a:ext cx="2301720" cy="30689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6641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2060848"/>
            <a:ext cx="5593841" cy="39604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0800000" flipV="1">
            <a:off x="1428259" y="240966"/>
            <a:ext cx="6264697" cy="1819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Важно включить в процесс родителей. А как это сделать, давайте подумаем вместе 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Дети и гаджеты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907763"/>
            <a:ext cx="2952750" cy="15525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79" y="1930746"/>
            <a:ext cx="2562225" cy="17811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6248" y="4077072"/>
            <a:ext cx="2466975" cy="1847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5942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Наполняемость групп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251520" y="1124744"/>
            <a:ext cx="4355976" cy="3266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975541" y="3573016"/>
            <a:ext cx="4104456" cy="3078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Ограничение двигательной активности негативно влияет на здоровье детей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www.mamainfo.ru/content/images/foot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060848"/>
            <a:ext cx="3360373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 descr="http://rebenkoved.ru/wp-content/uploads/2016/07/vosprijatie-detej-s-narusheniem-zrenij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564904"/>
            <a:ext cx="2931790" cy="26929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1994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Как исправить эту ситуацию?</a:t>
            </a:r>
            <a:endParaRPr lang="ru-RU" sz="4000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3837" y="1864893"/>
            <a:ext cx="6804248" cy="45361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Boss-01\Desktop\круглый стол 17.01.18\Gmail(2)\2018-01-10-PHOTO-0000001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484784"/>
            <a:ext cx="3384376" cy="22349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Boss-01\Desktop\круглый стол 17.01.18\Gmail(2)\2018-01-10-PHOTO-0000002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180761"/>
            <a:ext cx="3628661" cy="2721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629586"/>
            <a:ext cx="3549419" cy="26620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87624" y="527496"/>
            <a:ext cx="597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600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Утро начинается с зарядки</a:t>
            </a:r>
            <a:endParaRPr lang="ru-RU" sz="3600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6707088" cy="1498178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00B050"/>
                </a:solidFill>
              </a:rPr>
              <a:t>Если есть несколько свободных минут</a:t>
            </a:r>
            <a:endParaRPr lang="ru-RU" sz="4800" dirty="0">
              <a:solidFill>
                <a:srgbClr val="00B05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1700808"/>
            <a:ext cx="3611893" cy="27089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9340" y="1693880"/>
            <a:ext cx="2715766" cy="36210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2961" y="4509120"/>
            <a:ext cx="2843808" cy="21328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594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Снимаем напряжение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124744"/>
            <a:ext cx="3515883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124744"/>
            <a:ext cx="3515883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3329849"/>
            <a:ext cx="4752528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600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135416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Идем на занятия, </a:t>
            </a:r>
            <a:b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заодно тренируем мелкую моторику и не только</a:t>
            </a:r>
            <a:endParaRPr lang="ru-RU" sz="32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857269">
            <a:off x="-243892" y="3305526"/>
            <a:ext cx="3939674" cy="28250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991193">
            <a:off x="5846589" y="3097271"/>
            <a:ext cx="3432158" cy="2410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484638">
            <a:off x="2500024" y="2767748"/>
            <a:ext cx="4424415" cy="29496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8078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64553b36d98a1a9771b60ed7fd6ae5ca013c54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78</Words>
  <Application>Microsoft Office PowerPoint</Application>
  <PresentationFormat>Экран (4:3)</PresentationFormat>
  <Paragraphs>15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Взаимосвязь двигательной активности и здоровья дошкольников</vt:lpstr>
      <vt:lpstr>Дети и гаджеты</vt:lpstr>
      <vt:lpstr>Наполняемость групп</vt:lpstr>
      <vt:lpstr>Ограничение двигательной активности негативно влияет на здоровье детей</vt:lpstr>
      <vt:lpstr>Как исправить эту ситуацию?</vt:lpstr>
      <vt:lpstr>Презентация PowerPoint</vt:lpstr>
      <vt:lpstr>Если есть несколько свободных минут</vt:lpstr>
      <vt:lpstr>Снимаем напряжение</vt:lpstr>
      <vt:lpstr>Идем на занятия,  заодно тренируем мелкую моторику и не только</vt:lpstr>
      <vt:lpstr>Презентация PowerPoint</vt:lpstr>
      <vt:lpstr>Физкульт – ура!!!</vt:lpstr>
      <vt:lpstr>Презентация PowerPoint</vt:lpstr>
      <vt:lpstr>На музыкальном занятии тоже можно меньше сажать детей на стулья</vt:lpstr>
      <vt:lpstr>Бассейн</vt:lpstr>
      <vt:lpstr>Организованная двигательная активность</vt:lpstr>
      <vt:lpstr>Подготовка ко сну и пробуждение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Мария</cp:lastModifiedBy>
  <cp:revision>28</cp:revision>
  <dcterms:created xsi:type="dcterms:W3CDTF">2014-05-12T04:44:22Z</dcterms:created>
  <dcterms:modified xsi:type="dcterms:W3CDTF">2018-03-27T08:21:24Z</dcterms:modified>
</cp:coreProperties>
</file>