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2" r:id="rId1"/>
  </p:sldMasterIdLst>
  <p:sldIdLst>
    <p:sldId id="256" r:id="rId2"/>
    <p:sldId id="260" r:id="rId3"/>
    <p:sldId id="259" r:id="rId4"/>
    <p:sldId id="257" r:id="rId5"/>
    <p:sldId id="258" r:id="rId6"/>
    <p:sldId id="261" r:id="rId7"/>
    <p:sldId id="270" r:id="rId8"/>
    <p:sldId id="271" r:id="rId9"/>
    <p:sldId id="272" r:id="rId10"/>
    <p:sldId id="273" r:id="rId11"/>
    <p:sldId id="274" r:id="rId12"/>
    <p:sldId id="275" r:id="rId13"/>
    <p:sldId id="277" r:id="rId14"/>
    <p:sldId id="278" r:id="rId15"/>
    <p:sldId id="269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306" autoAdjust="0"/>
    <p:restoredTop sz="94660"/>
  </p:normalViewPr>
  <p:slideViewPr>
    <p:cSldViewPr snapToGrid="0">
      <p:cViewPr>
        <p:scale>
          <a:sx n="61" d="100"/>
          <a:sy n="61" d="100"/>
        </p:scale>
        <p:origin x="-120" y="-10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10099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47921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0282788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584569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2177578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011330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pPr/>
              <a:t>3/28/2018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631111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34219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0853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00440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pPr/>
              <a:t>3/28/2018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39461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45911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93408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11345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pPr/>
              <a:t>3/28/2018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86590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3/28/2018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15111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3/28/2018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56565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sah.wikipedia.org/wiki/%D0%A2%D1%8B%D0%BB_(%D1%81%D0%B0%D2%A5%D0%B0_%D1%81%D0%BE%D1%80%D2%95%D0%BE%D1%82%D0%BE)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Кыыллар</a:t>
            </a:r>
            <a:r>
              <a:rPr lang="ru-RU" dirty="0" smtClean="0"/>
              <a:t> </a:t>
            </a:r>
            <a:r>
              <a:rPr lang="ru-RU" dirty="0" err="1" smtClean="0"/>
              <a:t>ааттара</a:t>
            </a:r>
            <a:r>
              <a:rPr lang="ru-RU" dirty="0" smtClean="0"/>
              <a:t> </a:t>
            </a:r>
            <a:r>
              <a:rPr lang="ru-RU" dirty="0" err="1" smtClean="0"/>
              <a:t>киирбит</a:t>
            </a:r>
            <a:r>
              <a:rPr lang="ru-RU" dirty="0" smtClean="0"/>
              <a:t> сомо5о </a:t>
            </a:r>
            <a:r>
              <a:rPr lang="ru-RU" dirty="0" err="1" smtClean="0"/>
              <a:t>домохторо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Филиппова Валентина </a:t>
            </a:r>
            <a:r>
              <a:rPr lang="ru-RU" dirty="0" err="1" smtClean="0"/>
              <a:t>уонна</a:t>
            </a:r>
            <a:r>
              <a:rPr lang="ru-RU" dirty="0" smtClean="0"/>
              <a:t> Шумилова Нина 7 «З» </a:t>
            </a:r>
            <a:r>
              <a:rPr lang="ru-RU" dirty="0" err="1" smtClean="0"/>
              <a:t>Кылаас</a:t>
            </a:r>
            <a:r>
              <a:rPr lang="ru-RU" dirty="0" smtClean="0"/>
              <a:t>  </a:t>
            </a:r>
            <a:r>
              <a:rPr lang="ru-RU" dirty="0" err="1" smtClean="0"/>
              <a:t>оҕолоро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3785623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Сиэмэх</a:t>
            </a:r>
            <a:r>
              <a:rPr lang="ru-RU" dirty="0" smtClean="0"/>
              <a:t> </a:t>
            </a:r>
            <a:r>
              <a:rPr lang="ru-RU" dirty="0" err="1" smtClean="0"/>
              <a:t>кыыллара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Боро</a:t>
            </a:r>
            <a:r>
              <a:rPr lang="ru-RU" dirty="0" smtClean="0"/>
              <a:t> борону «а5ам» </a:t>
            </a:r>
            <a:r>
              <a:rPr lang="ru-RU" dirty="0" err="1" smtClean="0"/>
              <a:t>дииригэр</a:t>
            </a:r>
            <a:r>
              <a:rPr lang="ru-RU" dirty="0" smtClean="0"/>
              <a:t> </a:t>
            </a:r>
            <a:r>
              <a:rPr lang="ru-RU" dirty="0" err="1" smtClean="0"/>
              <a:t>дылы</a:t>
            </a:r>
            <a:r>
              <a:rPr lang="ru-RU" dirty="0" smtClean="0"/>
              <a:t>- </a:t>
            </a:r>
            <a:r>
              <a:rPr lang="ru-RU" dirty="0" err="1" smtClean="0"/>
              <a:t>албынна</a:t>
            </a:r>
            <a:r>
              <a:rPr lang="en-US" dirty="0" smtClean="0"/>
              <a:t>h</a:t>
            </a:r>
            <a:r>
              <a:rPr lang="ru-RU" dirty="0" smtClean="0"/>
              <a:t>ан уруур5аабыта, до5ордоспута </a:t>
            </a:r>
            <a:r>
              <a:rPr lang="ru-RU" dirty="0" err="1" smtClean="0"/>
              <a:t>буола</a:t>
            </a:r>
            <a:r>
              <a:rPr lang="ru-RU" dirty="0" smtClean="0"/>
              <a:t> </a:t>
            </a:r>
            <a:r>
              <a:rPr lang="ru-RU" dirty="0" err="1" smtClean="0"/>
              <a:t>сатаа</a:t>
            </a:r>
            <a:r>
              <a:rPr lang="en-US" dirty="0" smtClean="0"/>
              <a:t>h</a:t>
            </a:r>
            <a:r>
              <a:rPr lang="ru-RU" dirty="0" err="1" smtClean="0"/>
              <a:t>ыны</a:t>
            </a:r>
            <a:r>
              <a:rPr lang="ru-RU" dirty="0" smtClean="0"/>
              <a:t> </a:t>
            </a:r>
            <a:r>
              <a:rPr lang="ru-RU" dirty="0" err="1" smtClean="0"/>
              <a:t>этэллэр</a:t>
            </a:r>
            <a:endParaRPr lang="ru-RU" dirty="0" smtClean="0"/>
          </a:p>
          <a:p>
            <a:r>
              <a:rPr lang="ru-RU" dirty="0" err="1" smtClean="0"/>
              <a:t>Боро</a:t>
            </a:r>
            <a:r>
              <a:rPr lang="ru-RU" dirty="0" smtClean="0"/>
              <a:t> </a:t>
            </a:r>
            <a:r>
              <a:rPr lang="ru-RU" dirty="0" err="1" smtClean="0"/>
              <a:t>эмэ</a:t>
            </a:r>
            <a:r>
              <a:rPr lang="en-US" dirty="0" smtClean="0"/>
              <a:t>h</a:t>
            </a:r>
            <a:r>
              <a:rPr lang="ru-RU" dirty="0" err="1" smtClean="0"/>
              <a:t>этэ</a:t>
            </a:r>
            <a:r>
              <a:rPr lang="ru-RU" dirty="0" smtClean="0"/>
              <a:t>- </a:t>
            </a:r>
            <a:r>
              <a:rPr lang="ru-RU" dirty="0" err="1" smtClean="0"/>
              <a:t>хобуоччу</a:t>
            </a:r>
            <a:endParaRPr lang="ru-RU" dirty="0" smtClean="0"/>
          </a:p>
          <a:p>
            <a:r>
              <a:rPr lang="ru-RU" dirty="0" smtClean="0"/>
              <a:t>Бором </a:t>
            </a:r>
            <a:r>
              <a:rPr lang="ru-RU" dirty="0" err="1" smtClean="0"/>
              <a:t>бото</a:t>
            </a:r>
            <a:r>
              <a:rPr lang="en-US" dirty="0" smtClean="0"/>
              <a:t>h</a:t>
            </a:r>
            <a:r>
              <a:rPr lang="ru-RU" dirty="0" smtClean="0"/>
              <a:t>о, ба5ам бата</a:t>
            </a:r>
            <a:r>
              <a:rPr lang="en-US" dirty="0" smtClean="0"/>
              <a:t>h</a:t>
            </a:r>
            <a:r>
              <a:rPr lang="ru-RU" dirty="0" smtClean="0"/>
              <a:t>а- о5ону </a:t>
            </a:r>
            <a:r>
              <a:rPr lang="ru-RU" dirty="0" err="1" smtClean="0"/>
              <a:t>ки</a:t>
            </a:r>
            <a:r>
              <a:rPr lang="en-US" dirty="0" smtClean="0"/>
              <a:t>h</a:t>
            </a:r>
            <a:r>
              <a:rPr lang="ru-RU" dirty="0" err="1" smtClean="0"/>
              <a:t>иргэтэн</a:t>
            </a:r>
            <a:r>
              <a:rPr lang="ru-RU" dirty="0" smtClean="0"/>
              <a:t>, </a:t>
            </a:r>
            <a:r>
              <a:rPr lang="ru-RU" dirty="0" err="1" smtClean="0"/>
              <a:t>тэптэрэн</a:t>
            </a:r>
            <a:r>
              <a:rPr lang="ru-RU" dirty="0" smtClean="0"/>
              <a:t>, </a:t>
            </a:r>
            <a:r>
              <a:rPr lang="ru-RU" dirty="0" err="1" smtClean="0"/>
              <a:t>улэлэтээри</a:t>
            </a:r>
            <a:r>
              <a:rPr lang="ru-RU" dirty="0" smtClean="0"/>
              <a:t> </a:t>
            </a:r>
            <a:r>
              <a:rPr lang="ru-RU" dirty="0" err="1" smtClean="0"/>
              <a:t>этэллэр</a:t>
            </a:r>
            <a:endParaRPr lang="ru-RU" dirty="0" smtClean="0"/>
          </a:p>
          <a:p>
            <a:r>
              <a:rPr lang="ru-RU" dirty="0" smtClean="0"/>
              <a:t>Тыатаа5ы </a:t>
            </a:r>
            <a:r>
              <a:rPr lang="ru-RU" dirty="0" err="1" smtClean="0"/>
              <a:t>тарпыт</a:t>
            </a:r>
            <a:r>
              <a:rPr lang="ru-RU" dirty="0" smtClean="0"/>
              <a:t>- </a:t>
            </a:r>
            <a:r>
              <a:rPr lang="ru-RU" dirty="0" err="1" smtClean="0"/>
              <a:t>суо</a:t>
            </a:r>
            <a:r>
              <a:rPr lang="en-US" dirty="0" smtClean="0"/>
              <a:t>h</a:t>
            </a:r>
            <a:r>
              <a:rPr lang="ru-RU" dirty="0" err="1" smtClean="0"/>
              <a:t>уну</a:t>
            </a:r>
            <a:r>
              <a:rPr lang="ru-RU" dirty="0" smtClean="0"/>
              <a:t> э</a:t>
            </a:r>
            <a:r>
              <a:rPr lang="en-US" dirty="0" smtClean="0"/>
              <a:t>h</a:t>
            </a:r>
            <a:r>
              <a:rPr lang="ru-RU" dirty="0" smtClean="0"/>
              <a:t>э </a:t>
            </a:r>
            <a:r>
              <a:rPr lang="ru-RU" dirty="0" err="1" smtClean="0"/>
              <a:t>олорбут</a:t>
            </a:r>
            <a:endParaRPr lang="ru-RU" dirty="0" smtClean="0"/>
          </a:p>
          <a:p>
            <a:r>
              <a:rPr lang="ru-RU" dirty="0" err="1" smtClean="0"/>
              <a:t>Ыт</a:t>
            </a:r>
            <a:r>
              <a:rPr lang="ru-RU" dirty="0" smtClean="0"/>
              <a:t> </a:t>
            </a:r>
            <a:r>
              <a:rPr lang="ru-RU" dirty="0" err="1" smtClean="0"/>
              <a:t>ыыта</a:t>
            </a:r>
            <a:r>
              <a:rPr lang="ru-RU" dirty="0" smtClean="0"/>
              <a:t>, </a:t>
            </a:r>
            <a:r>
              <a:rPr lang="ru-RU" dirty="0" err="1" smtClean="0"/>
              <a:t>са</a:t>
            </a:r>
            <a:r>
              <a:rPr lang="en-US" dirty="0" smtClean="0"/>
              <a:t>h</a:t>
            </a:r>
            <a:r>
              <a:rPr lang="ru-RU" dirty="0" err="1" smtClean="0"/>
              <a:t>ыл</a:t>
            </a:r>
            <a:r>
              <a:rPr lang="ru-RU" dirty="0" smtClean="0"/>
              <a:t> </a:t>
            </a:r>
            <a:r>
              <a:rPr lang="ru-RU" dirty="0" err="1" smtClean="0"/>
              <a:t>дьаара</a:t>
            </a:r>
            <a:r>
              <a:rPr lang="ru-RU" dirty="0" smtClean="0"/>
              <a:t> </a:t>
            </a:r>
            <a:r>
              <a:rPr lang="ru-RU" dirty="0" err="1" smtClean="0"/>
              <a:t>буолбут</a:t>
            </a:r>
            <a:r>
              <a:rPr lang="ru-RU" dirty="0" smtClean="0"/>
              <a:t>- ту</a:t>
            </a:r>
            <a:r>
              <a:rPr lang="en-US" dirty="0" smtClean="0"/>
              <a:t>h</a:t>
            </a:r>
            <a:r>
              <a:rPr lang="ru-RU" dirty="0" err="1" smtClean="0"/>
              <a:t>ата</a:t>
            </a:r>
            <a:r>
              <a:rPr lang="ru-RU" dirty="0" smtClean="0"/>
              <a:t> </a:t>
            </a:r>
            <a:r>
              <a:rPr lang="ru-RU" dirty="0" err="1" smtClean="0"/>
              <a:t>суох</a:t>
            </a:r>
            <a:r>
              <a:rPr lang="ru-RU" dirty="0" smtClean="0"/>
              <a:t> </a:t>
            </a:r>
            <a:r>
              <a:rPr lang="ru-RU" dirty="0" err="1" smtClean="0"/>
              <a:t>сылдьан</a:t>
            </a:r>
            <a:r>
              <a:rPr lang="ru-RU" dirty="0" smtClean="0"/>
              <a:t> баран, </a:t>
            </a:r>
            <a:r>
              <a:rPr lang="ru-RU" dirty="0" err="1" smtClean="0"/>
              <a:t>оло</a:t>
            </a:r>
            <a:r>
              <a:rPr lang="ru-RU" dirty="0" smtClean="0"/>
              <a:t> </a:t>
            </a:r>
            <a:r>
              <a:rPr lang="ru-RU" dirty="0" err="1" smtClean="0"/>
              <a:t>сылайбыт</a:t>
            </a:r>
            <a:r>
              <a:rPr lang="ru-RU" dirty="0" smtClean="0"/>
              <a:t>, </a:t>
            </a:r>
            <a:r>
              <a:rPr lang="ru-RU" dirty="0" err="1" smtClean="0"/>
              <a:t>аччыктаабыт</a:t>
            </a:r>
            <a:r>
              <a:rPr lang="ru-RU" dirty="0" smtClean="0"/>
              <a:t>, </a:t>
            </a:r>
            <a:r>
              <a:rPr lang="ru-RU" dirty="0" err="1" smtClean="0"/>
              <a:t>дьудьэйбит</a:t>
            </a:r>
            <a:r>
              <a:rPr lang="ru-RU" dirty="0" smtClean="0"/>
              <a:t> </a:t>
            </a:r>
            <a:r>
              <a:rPr lang="ru-RU" dirty="0" err="1" smtClean="0"/>
              <a:t>биитэр</a:t>
            </a:r>
            <a:r>
              <a:rPr lang="ru-RU" dirty="0" smtClean="0"/>
              <a:t> </a:t>
            </a:r>
            <a:r>
              <a:rPr lang="ru-RU" dirty="0" err="1" smtClean="0"/>
              <a:t>убэ</a:t>
            </a:r>
            <a:r>
              <a:rPr lang="ru-RU" dirty="0" smtClean="0"/>
              <a:t>-а</a:t>
            </a:r>
            <a:r>
              <a:rPr lang="en-US" dirty="0" smtClean="0"/>
              <a:t>h</a:t>
            </a:r>
            <a:r>
              <a:rPr lang="ru-RU" dirty="0" smtClean="0"/>
              <a:t>а </a:t>
            </a:r>
            <a:r>
              <a:rPr lang="ru-RU" dirty="0" err="1" smtClean="0"/>
              <a:t>эстибит</a:t>
            </a:r>
            <a:r>
              <a:rPr lang="ru-RU" dirty="0" smtClean="0"/>
              <a:t>, </a:t>
            </a:r>
            <a:r>
              <a:rPr lang="ru-RU" dirty="0" err="1" smtClean="0"/>
              <a:t>дьадьайбыт</a:t>
            </a:r>
            <a:r>
              <a:rPr lang="ru-RU" dirty="0" smtClean="0"/>
              <a:t> </a:t>
            </a:r>
            <a:r>
              <a:rPr lang="ru-RU" dirty="0" err="1" smtClean="0"/>
              <a:t>ки</a:t>
            </a:r>
            <a:r>
              <a:rPr lang="en-US" dirty="0" smtClean="0"/>
              <a:t>h</a:t>
            </a:r>
            <a:r>
              <a:rPr lang="ru-RU" dirty="0" err="1" smtClean="0"/>
              <a:t>ини</a:t>
            </a:r>
            <a:r>
              <a:rPr lang="ru-RU" dirty="0" smtClean="0"/>
              <a:t> </a:t>
            </a:r>
            <a:r>
              <a:rPr lang="ru-RU" dirty="0" err="1" smtClean="0"/>
              <a:t>этэллэр</a:t>
            </a:r>
            <a:endParaRPr lang="ru-RU" dirty="0" smtClean="0"/>
          </a:p>
          <a:p>
            <a:r>
              <a:rPr lang="ru-RU" dirty="0" err="1" smtClean="0"/>
              <a:t>Кырынаас</a:t>
            </a:r>
            <a:r>
              <a:rPr lang="ru-RU" dirty="0" smtClean="0"/>
              <a:t> </a:t>
            </a:r>
            <a:r>
              <a:rPr lang="ru-RU" dirty="0" err="1" smtClean="0"/>
              <a:t>тумсугар</a:t>
            </a:r>
            <a:r>
              <a:rPr lang="ru-RU" dirty="0" smtClean="0"/>
              <a:t> ас а5ата5ына арахсыбата5ар </a:t>
            </a:r>
            <a:r>
              <a:rPr lang="ru-RU" dirty="0" err="1" smtClean="0"/>
              <a:t>дылы</a:t>
            </a:r>
            <a:r>
              <a:rPr lang="ru-RU" dirty="0" smtClean="0"/>
              <a:t>- ким </a:t>
            </a:r>
            <a:r>
              <a:rPr lang="ru-RU" dirty="0" err="1" smtClean="0"/>
              <a:t>эбит</a:t>
            </a:r>
            <a:r>
              <a:rPr lang="ru-RU" dirty="0" smtClean="0"/>
              <a:t> </a:t>
            </a:r>
            <a:r>
              <a:rPr lang="ru-RU" dirty="0" err="1" smtClean="0"/>
              <a:t>кыраны</a:t>
            </a:r>
            <a:r>
              <a:rPr lang="ru-RU" dirty="0" smtClean="0"/>
              <a:t> ту</a:t>
            </a:r>
            <a:r>
              <a:rPr lang="en-US" dirty="0" smtClean="0"/>
              <a:t>h</a:t>
            </a:r>
            <a:r>
              <a:rPr lang="ru-RU" dirty="0" err="1" smtClean="0"/>
              <a:t>анан</a:t>
            </a:r>
            <a:r>
              <a:rPr lang="ru-RU" dirty="0" smtClean="0"/>
              <a:t> баран </a:t>
            </a:r>
            <a:r>
              <a:rPr lang="ru-RU" dirty="0" err="1" smtClean="0"/>
              <a:t>арахпатын</a:t>
            </a:r>
            <a:r>
              <a:rPr lang="ru-RU" dirty="0" smtClean="0"/>
              <a:t> </a:t>
            </a:r>
            <a:r>
              <a:rPr lang="ru-RU" dirty="0" err="1" smtClean="0"/>
              <a:t>оссо</a:t>
            </a:r>
            <a:r>
              <a:rPr lang="ru-RU" dirty="0" smtClean="0"/>
              <a:t> да ту</a:t>
            </a:r>
            <a:r>
              <a:rPr lang="en-US" dirty="0" smtClean="0"/>
              <a:t>h</a:t>
            </a:r>
            <a:r>
              <a:rPr lang="ru-RU" dirty="0" err="1" smtClean="0"/>
              <a:t>анарга</a:t>
            </a:r>
            <a:r>
              <a:rPr lang="ru-RU" dirty="0" smtClean="0"/>
              <a:t> </a:t>
            </a:r>
            <a:r>
              <a:rPr lang="ru-RU" dirty="0" err="1" smtClean="0"/>
              <a:t>дьулу</a:t>
            </a:r>
            <a:r>
              <a:rPr lang="en-US" dirty="0" smtClean="0"/>
              <a:t>h</a:t>
            </a:r>
            <a:r>
              <a:rPr lang="ru-RU" dirty="0" err="1" smtClean="0"/>
              <a:t>арын</a:t>
            </a:r>
            <a:r>
              <a:rPr lang="ru-RU" dirty="0" smtClean="0"/>
              <a:t> </a:t>
            </a:r>
            <a:r>
              <a:rPr lang="ru-RU" dirty="0" err="1" smtClean="0"/>
              <a:t>этэллэр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75745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Уу</a:t>
            </a:r>
            <a:r>
              <a:rPr lang="ru-RU" dirty="0" smtClean="0"/>
              <a:t> </a:t>
            </a:r>
            <a:r>
              <a:rPr lang="ru-RU" dirty="0" err="1" smtClean="0"/>
              <a:t>харамайдарын</a:t>
            </a:r>
            <a:r>
              <a:rPr lang="ru-RU" dirty="0" smtClean="0"/>
              <a:t> </a:t>
            </a:r>
            <a:r>
              <a:rPr lang="ru-RU" dirty="0" err="1" smtClean="0"/>
              <a:t>кыыллара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Ба5а </a:t>
            </a:r>
            <a:r>
              <a:rPr lang="ru-RU" dirty="0" err="1" smtClean="0"/>
              <a:t>айах</a:t>
            </a:r>
            <a:r>
              <a:rPr lang="ru-RU" dirty="0" smtClean="0"/>
              <a:t>- </a:t>
            </a:r>
            <a:r>
              <a:rPr lang="ru-RU" dirty="0" err="1" smtClean="0"/>
              <a:t>киэн</a:t>
            </a:r>
            <a:r>
              <a:rPr lang="ru-RU" dirty="0" smtClean="0"/>
              <a:t> </a:t>
            </a:r>
            <a:r>
              <a:rPr lang="ru-RU" dirty="0" err="1" smtClean="0"/>
              <a:t>айахтаах</a:t>
            </a:r>
            <a:endParaRPr lang="ru-RU" dirty="0" smtClean="0"/>
          </a:p>
          <a:p>
            <a:r>
              <a:rPr lang="ru-RU" dirty="0" smtClean="0"/>
              <a:t>Балык </a:t>
            </a:r>
            <a:r>
              <a:rPr lang="ru-RU" dirty="0" err="1" smtClean="0"/>
              <a:t>айах</a:t>
            </a:r>
            <a:r>
              <a:rPr lang="ru-RU" dirty="0" smtClean="0"/>
              <a:t>- </a:t>
            </a:r>
            <a:r>
              <a:rPr lang="ru-RU" dirty="0" err="1" smtClean="0"/>
              <a:t>тии</a:t>
            </a:r>
            <a:r>
              <a:rPr lang="en-US" dirty="0" smtClean="0"/>
              <a:t>h</a:t>
            </a:r>
            <a:r>
              <a:rPr lang="ru-RU" dirty="0" smtClean="0"/>
              <a:t>э </a:t>
            </a:r>
            <a:r>
              <a:rPr lang="ru-RU" dirty="0" err="1" smtClean="0"/>
              <a:t>суох</a:t>
            </a:r>
            <a:endParaRPr lang="ru-RU" dirty="0" smtClean="0"/>
          </a:p>
          <a:p>
            <a:r>
              <a:rPr lang="ru-RU" dirty="0" err="1" smtClean="0"/>
              <a:t>Биир</a:t>
            </a:r>
            <a:r>
              <a:rPr lang="ru-RU" dirty="0" smtClean="0"/>
              <a:t> </a:t>
            </a:r>
            <a:r>
              <a:rPr lang="ru-RU" dirty="0" err="1" smtClean="0"/>
              <a:t>эрэ</a:t>
            </a:r>
            <a:r>
              <a:rPr lang="ru-RU" dirty="0" smtClean="0"/>
              <a:t> </a:t>
            </a:r>
            <a:r>
              <a:rPr lang="ru-RU" dirty="0" err="1" smtClean="0"/>
              <a:t>собо</a:t>
            </a:r>
            <a:r>
              <a:rPr lang="ru-RU" dirty="0" smtClean="0"/>
              <a:t> </a:t>
            </a:r>
            <a:r>
              <a:rPr lang="ru-RU" dirty="0" err="1" smtClean="0"/>
              <a:t>тыастаах-элбэх</a:t>
            </a:r>
            <a:r>
              <a:rPr lang="ru-RU" dirty="0" smtClean="0"/>
              <a:t> </a:t>
            </a:r>
            <a:r>
              <a:rPr lang="ru-RU" dirty="0" err="1" smtClean="0"/>
              <a:t>дьонтон</a:t>
            </a:r>
            <a:r>
              <a:rPr lang="ru-RU" dirty="0" smtClean="0"/>
              <a:t> </a:t>
            </a:r>
            <a:r>
              <a:rPr lang="ru-RU" dirty="0" err="1" smtClean="0"/>
              <a:t>биир</a:t>
            </a:r>
            <a:r>
              <a:rPr lang="ru-RU" dirty="0" smtClean="0"/>
              <a:t> </a:t>
            </a:r>
            <a:r>
              <a:rPr lang="ru-RU" dirty="0" err="1" smtClean="0"/>
              <a:t>эрэ</a:t>
            </a:r>
            <a:r>
              <a:rPr lang="ru-RU" dirty="0" smtClean="0"/>
              <a:t> </a:t>
            </a:r>
            <a:r>
              <a:rPr lang="ru-RU" dirty="0" err="1" smtClean="0"/>
              <a:t>ки</a:t>
            </a:r>
            <a:r>
              <a:rPr lang="en-US" dirty="0" smtClean="0"/>
              <a:t>h</a:t>
            </a:r>
            <a:r>
              <a:rPr lang="ru-RU" dirty="0" smtClean="0"/>
              <a:t>и </a:t>
            </a:r>
            <a:r>
              <a:rPr lang="ru-RU" dirty="0" err="1" smtClean="0"/>
              <a:t>ойунэн-санаатынан</a:t>
            </a:r>
            <a:r>
              <a:rPr lang="ru-RU" dirty="0" smtClean="0"/>
              <a:t>, </a:t>
            </a:r>
            <a:r>
              <a:rPr lang="ru-RU" dirty="0" err="1" smtClean="0"/>
              <a:t>санатынан</a:t>
            </a:r>
            <a:r>
              <a:rPr lang="ru-RU" dirty="0" smtClean="0"/>
              <a:t>- </a:t>
            </a:r>
            <a:r>
              <a:rPr lang="ru-RU" dirty="0" err="1" smtClean="0"/>
              <a:t>инэтинэн</a:t>
            </a:r>
            <a:r>
              <a:rPr lang="ru-RU" dirty="0" smtClean="0"/>
              <a:t> у</a:t>
            </a:r>
            <a:r>
              <a:rPr lang="en-US" dirty="0" smtClean="0"/>
              <a:t>h</a:t>
            </a:r>
            <a:r>
              <a:rPr lang="ru-RU" dirty="0" err="1" smtClean="0"/>
              <a:t>улуччу</a:t>
            </a:r>
            <a:r>
              <a:rPr lang="ru-RU" dirty="0" smtClean="0"/>
              <a:t> </a:t>
            </a:r>
            <a:r>
              <a:rPr lang="ru-RU" dirty="0" err="1" smtClean="0"/>
              <a:t>чорбойор</a:t>
            </a:r>
            <a:r>
              <a:rPr lang="ru-RU" dirty="0" smtClean="0"/>
              <a:t> буолла5ына </a:t>
            </a:r>
            <a:r>
              <a:rPr lang="ru-RU" dirty="0" err="1" smtClean="0"/>
              <a:t>этэллэр</a:t>
            </a:r>
            <a:endParaRPr lang="ru-RU" dirty="0" smtClean="0"/>
          </a:p>
          <a:p>
            <a:r>
              <a:rPr lang="ru-RU" dirty="0" err="1" smtClean="0"/>
              <a:t>Билэр</a:t>
            </a:r>
            <a:r>
              <a:rPr lang="ru-RU" dirty="0" smtClean="0"/>
              <a:t> </a:t>
            </a:r>
            <a:r>
              <a:rPr lang="ru-RU" dirty="0" err="1" smtClean="0"/>
              <a:t>куолум</a:t>
            </a:r>
            <a:r>
              <a:rPr lang="ru-RU" dirty="0" smtClean="0"/>
              <a:t> </a:t>
            </a:r>
            <a:r>
              <a:rPr lang="ru-RU" dirty="0" err="1" smtClean="0"/>
              <a:t>балыга</a:t>
            </a:r>
            <a:r>
              <a:rPr lang="ru-RU" dirty="0" smtClean="0"/>
              <a:t>- </a:t>
            </a:r>
            <a:r>
              <a:rPr lang="ru-RU" dirty="0" err="1" smtClean="0"/>
              <a:t>кинини</a:t>
            </a:r>
            <a:r>
              <a:rPr lang="ru-RU" dirty="0" smtClean="0"/>
              <a:t> ба5ас </a:t>
            </a:r>
            <a:r>
              <a:rPr lang="ru-RU" dirty="0" err="1" smtClean="0"/>
              <a:t>учугэйдик</a:t>
            </a:r>
            <a:r>
              <a:rPr lang="ru-RU" dirty="0" smtClean="0"/>
              <a:t> </a:t>
            </a:r>
            <a:r>
              <a:rPr lang="ru-RU" dirty="0" err="1" smtClean="0"/>
              <a:t>билэбин</a:t>
            </a:r>
            <a:r>
              <a:rPr lang="ru-RU" dirty="0" smtClean="0"/>
              <a:t> </a:t>
            </a:r>
            <a:r>
              <a:rPr lang="ru-RU" dirty="0" err="1" smtClean="0"/>
              <a:t>диэн</a:t>
            </a:r>
            <a:r>
              <a:rPr lang="ru-RU" dirty="0" smtClean="0"/>
              <a:t> </a:t>
            </a:r>
            <a:r>
              <a:rPr lang="ru-RU" dirty="0" err="1" smtClean="0"/>
              <a:t>сэнээн</a:t>
            </a:r>
            <a:r>
              <a:rPr lang="ru-RU" dirty="0" smtClean="0"/>
              <a:t> </a:t>
            </a:r>
            <a:r>
              <a:rPr lang="ru-RU" dirty="0" err="1" smtClean="0"/>
              <a:t>этии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87986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Котордор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Суор</a:t>
            </a:r>
            <a:r>
              <a:rPr lang="ru-RU" dirty="0" smtClean="0"/>
              <a:t> хара5ын </a:t>
            </a:r>
            <a:r>
              <a:rPr lang="ru-RU" dirty="0" err="1" smtClean="0"/>
              <a:t>сиэбит</a:t>
            </a:r>
            <a:r>
              <a:rPr lang="ru-RU" dirty="0" smtClean="0"/>
              <a:t> – а5ыйахтык </a:t>
            </a:r>
            <a:r>
              <a:rPr lang="ru-RU" dirty="0" err="1" smtClean="0"/>
              <a:t>утуйар</a:t>
            </a:r>
            <a:r>
              <a:rPr lang="ru-RU" dirty="0" smtClean="0"/>
              <a:t>, </a:t>
            </a:r>
            <a:r>
              <a:rPr lang="ru-RU" dirty="0" err="1" smtClean="0"/>
              <a:t>эрдэ</a:t>
            </a:r>
            <a:r>
              <a:rPr lang="en-US" dirty="0" smtClean="0"/>
              <a:t>h</a:t>
            </a:r>
            <a:r>
              <a:rPr lang="ru-RU" dirty="0" err="1" smtClean="0"/>
              <a:t>ит</a:t>
            </a:r>
            <a:r>
              <a:rPr lang="ru-RU" dirty="0" smtClean="0"/>
              <a:t> </a:t>
            </a:r>
            <a:r>
              <a:rPr lang="ru-RU" dirty="0" err="1" smtClean="0"/>
              <a:t>ки</a:t>
            </a:r>
            <a:r>
              <a:rPr lang="en-US" dirty="0" smtClean="0"/>
              <a:t>h</a:t>
            </a:r>
            <a:r>
              <a:rPr lang="ru-RU" dirty="0" smtClean="0"/>
              <a:t>и</a:t>
            </a:r>
          </a:p>
          <a:p>
            <a:r>
              <a:rPr lang="ru-RU" dirty="0" err="1" smtClean="0"/>
              <a:t>Ыытар</a:t>
            </a:r>
            <a:r>
              <a:rPr lang="ru-RU" dirty="0" smtClean="0"/>
              <a:t> </a:t>
            </a:r>
            <a:r>
              <a:rPr lang="ru-RU" dirty="0" err="1" smtClean="0"/>
              <a:t>кыырдым</a:t>
            </a:r>
            <a:r>
              <a:rPr lang="ru-RU" dirty="0" smtClean="0"/>
              <a:t>, </a:t>
            </a:r>
            <a:r>
              <a:rPr lang="ru-RU" dirty="0" err="1" smtClean="0"/>
              <a:t>тэбэр</a:t>
            </a:r>
            <a:r>
              <a:rPr lang="ru-RU" dirty="0" smtClean="0"/>
              <a:t> мохсо5олум-  </a:t>
            </a:r>
            <a:r>
              <a:rPr lang="ru-RU" dirty="0" err="1" smtClean="0"/>
              <a:t>эрэллээх</a:t>
            </a:r>
            <a:r>
              <a:rPr lang="ru-RU" dirty="0" smtClean="0"/>
              <a:t>, итэ5эллээх, </a:t>
            </a:r>
            <a:r>
              <a:rPr lang="ru-RU" dirty="0" err="1" smtClean="0"/>
              <a:t>илии-атах</a:t>
            </a:r>
            <a:r>
              <a:rPr lang="ru-RU" dirty="0" smtClean="0"/>
              <a:t> </a:t>
            </a:r>
            <a:r>
              <a:rPr lang="ru-RU" dirty="0" err="1" smtClean="0"/>
              <a:t>буолар</a:t>
            </a:r>
            <a:r>
              <a:rPr lang="ru-RU" dirty="0" smtClean="0"/>
              <a:t> хо</a:t>
            </a:r>
            <a:r>
              <a:rPr lang="en-US" dirty="0" smtClean="0"/>
              <a:t>h</a:t>
            </a:r>
            <a:r>
              <a:rPr lang="ru-RU" dirty="0" err="1" smtClean="0"/>
              <a:t>уун</a:t>
            </a:r>
            <a:r>
              <a:rPr lang="ru-RU" dirty="0" smtClean="0"/>
              <a:t>, </a:t>
            </a:r>
            <a:r>
              <a:rPr lang="ru-RU" dirty="0" err="1" smtClean="0"/>
              <a:t>сытыы</a:t>
            </a:r>
            <a:r>
              <a:rPr lang="ru-RU" dirty="0"/>
              <a:t>-</a:t>
            </a:r>
            <a:r>
              <a:rPr lang="ru-RU" dirty="0" smtClean="0"/>
              <a:t>хоту </a:t>
            </a:r>
            <a:r>
              <a:rPr lang="ru-RU" dirty="0" err="1" smtClean="0"/>
              <a:t>ки</a:t>
            </a:r>
            <a:r>
              <a:rPr lang="en-US" dirty="0" smtClean="0"/>
              <a:t>h</a:t>
            </a:r>
            <a:r>
              <a:rPr lang="ru-RU" dirty="0" err="1" smtClean="0"/>
              <a:t>ини</a:t>
            </a:r>
            <a:r>
              <a:rPr lang="ru-RU" dirty="0" smtClean="0"/>
              <a:t> ба</a:t>
            </a:r>
            <a:r>
              <a:rPr lang="en-US" dirty="0" smtClean="0"/>
              <a:t>h</a:t>
            </a:r>
            <a:r>
              <a:rPr lang="ru-RU" dirty="0" err="1" smtClean="0"/>
              <a:t>ылыга</a:t>
            </a:r>
            <a:r>
              <a:rPr lang="ru-RU" dirty="0" smtClean="0"/>
              <a:t>, </a:t>
            </a:r>
            <a:r>
              <a:rPr lang="ru-RU" dirty="0" err="1" smtClean="0"/>
              <a:t>тойоно</a:t>
            </a:r>
            <a:r>
              <a:rPr lang="ru-RU" dirty="0" smtClean="0"/>
              <a:t> </a:t>
            </a:r>
            <a:r>
              <a:rPr lang="ru-RU" dirty="0" err="1" smtClean="0"/>
              <a:t>итинник</a:t>
            </a:r>
            <a:r>
              <a:rPr lang="ru-RU" dirty="0" smtClean="0"/>
              <a:t> </a:t>
            </a:r>
            <a:r>
              <a:rPr lang="ru-RU" dirty="0" err="1" smtClean="0"/>
              <a:t>этэр</a:t>
            </a:r>
            <a:endParaRPr lang="ru-RU" dirty="0" smtClean="0"/>
          </a:p>
          <a:p>
            <a:r>
              <a:rPr lang="ru-RU" dirty="0" smtClean="0"/>
              <a:t>Хабдьытаа5ар </a:t>
            </a:r>
            <a:r>
              <a:rPr lang="ru-RU" dirty="0" err="1" smtClean="0"/>
              <a:t>хара</a:t>
            </a:r>
            <a:r>
              <a:rPr lang="ru-RU" dirty="0" smtClean="0"/>
              <a:t>, тураахтаа5ар </a:t>
            </a:r>
            <a:r>
              <a:rPr lang="ru-RU" dirty="0" err="1" smtClean="0"/>
              <a:t>манан</a:t>
            </a:r>
            <a:r>
              <a:rPr lang="ru-RU" dirty="0" smtClean="0"/>
              <a:t>- </a:t>
            </a:r>
            <a:r>
              <a:rPr lang="ru-RU" dirty="0" err="1" smtClean="0"/>
              <a:t>дьахтары</a:t>
            </a:r>
            <a:r>
              <a:rPr lang="ru-RU" dirty="0" smtClean="0"/>
              <a:t> </a:t>
            </a:r>
            <a:r>
              <a:rPr lang="ru-RU" dirty="0" err="1" smtClean="0"/>
              <a:t>элэктээн</a:t>
            </a:r>
            <a:r>
              <a:rPr lang="ru-RU" dirty="0" smtClean="0"/>
              <a:t> </a:t>
            </a:r>
            <a:r>
              <a:rPr lang="ru-RU" dirty="0" err="1" smtClean="0"/>
              <a:t>дьу</a:t>
            </a:r>
            <a:r>
              <a:rPr lang="en-US" dirty="0" smtClean="0"/>
              <a:t>h</a:t>
            </a:r>
            <a:r>
              <a:rPr lang="ru-RU" dirty="0" err="1" smtClean="0"/>
              <a:t>уннээ</a:t>
            </a:r>
            <a:r>
              <a:rPr lang="en-US" dirty="0" smtClean="0"/>
              <a:t>h</a:t>
            </a:r>
            <a:r>
              <a:rPr lang="ru-RU" dirty="0" smtClean="0"/>
              <a:t>ин </a:t>
            </a:r>
          </a:p>
          <a:p>
            <a:r>
              <a:rPr lang="ru-RU" dirty="0" err="1" smtClean="0"/>
              <a:t>Уону</a:t>
            </a:r>
            <a:r>
              <a:rPr lang="ru-RU" dirty="0" smtClean="0"/>
              <a:t> </a:t>
            </a:r>
            <a:r>
              <a:rPr lang="ru-RU" dirty="0" err="1"/>
              <a:t>булбут</a:t>
            </a:r>
            <a:r>
              <a:rPr lang="ru-RU" dirty="0"/>
              <a:t> </a:t>
            </a:r>
            <a:r>
              <a:rPr lang="ru-RU" dirty="0" err="1"/>
              <a:t>соххор</a:t>
            </a:r>
            <a:r>
              <a:rPr lang="ru-RU" dirty="0"/>
              <a:t> туруйа5а </a:t>
            </a:r>
            <a:r>
              <a:rPr lang="ru-RU" dirty="0" err="1"/>
              <a:t>ды</a:t>
            </a:r>
            <a:r>
              <a:rPr lang="ru-RU" dirty="0" err="1" smtClean="0"/>
              <a:t>лы-ымсыы</a:t>
            </a:r>
            <a:r>
              <a:rPr lang="ru-RU" dirty="0" smtClean="0"/>
              <a:t> </a:t>
            </a:r>
            <a:r>
              <a:rPr lang="ru-RU" dirty="0" err="1" smtClean="0"/>
              <a:t>тункэтэх</a:t>
            </a:r>
            <a:r>
              <a:rPr lang="ru-RU" dirty="0" smtClean="0"/>
              <a:t> </a:t>
            </a:r>
            <a:r>
              <a:rPr lang="ru-RU" dirty="0" err="1" smtClean="0"/>
              <a:t>ки</a:t>
            </a:r>
            <a:r>
              <a:rPr lang="en-US" dirty="0" smtClean="0"/>
              <a:t>h</a:t>
            </a:r>
            <a:r>
              <a:rPr lang="ru-RU" dirty="0" err="1" smtClean="0"/>
              <a:t>ини</a:t>
            </a:r>
            <a:r>
              <a:rPr lang="ru-RU" dirty="0" smtClean="0"/>
              <a:t> </a:t>
            </a:r>
            <a:r>
              <a:rPr lang="ru-RU" dirty="0" err="1" smtClean="0"/>
              <a:t>этэллэр</a:t>
            </a:r>
            <a:endParaRPr lang="ru-RU" dirty="0" smtClean="0"/>
          </a:p>
          <a:p>
            <a:r>
              <a:rPr lang="ru-RU" dirty="0" err="1" smtClean="0"/>
              <a:t>Хохту</a:t>
            </a:r>
            <a:r>
              <a:rPr lang="ru-RU" dirty="0" smtClean="0"/>
              <a:t> хара5а </a:t>
            </a:r>
            <a:r>
              <a:rPr lang="ru-RU" dirty="0" err="1" smtClean="0"/>
              <a:t>харахтанна</a:t>
            </a:r>
            <a:r>
              <a:rPr lang="ru-RU" dirty="0" smtClean="0"/>
              <a:t>, кус унуо5а </a:t>
            </a:r>
            <a:r>
              <a:rPr lang="ru-RU" dirty="0" err="1" smtClean="0"/>
              <a:t>унуохтанна-улаханнык</a:t>
            </a:r>
            <a:r>
              <a:rPr lang="ru-RU" dirty="0" smtClean="0"/>
              <a:t> </a:t>
            </a:r>
            <a:r>
              <a:rPr lang="ru-RU" dirty="0" err="1" smtClean="0"/>
              <a:t>ырда</a:t>
            </a:r>
            <a:r>
              <a:rPr lang="ru-RU" dirty="0" smtClean="0"/>
              <a:t>, </a:t>
            </a:r>
            <a:r>
              <a:rPr lang="ru-RU" dirty="0" err="1" smtClean="0"/>
              <a:t>дьудьэйдэ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8365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Кы</a:t>
            </a:r>
            <a:r>
              <a:rPr lang="en-US" dirty="0" smtClean="0"/>
              <a:t>h</a:t>
            </a:r>
            <a:r>
              <a:rPr lang="ru-RU" dirty="0" err="1" smtClean="0"/>
              <a:t>ыл</a:t>
            </a:r>
            <a:r>
              <a:rPr lang="ru-RU" dirty="0" smtClean="0"/>
              <a:t> кинигэ5э </a:t>
            </a:r>
            <a:r>
              <a:rPr lang="ru-RU" dirty="0" err="1" smtClean="0"/>
              <a:t>киирбит</a:t>
            </a:r>
            <a:r>
              <a:rPr lang="ru-RU" dirty="0" smtClean="0"/>
              <a:t> </a:t>
            </a:r>
            <a:r>
              <a:rPr lang="ru-RU" dirty="0" err="1" smtClean="0"/>
              <a:t>кыыллар</a:t>
            </a:r>
            <a:r>
              <a:rPr lang="ru-RU" dirty="0" smtClean="0"/>
              <a:t> </a:t>
            </a:r>
            <a:r>
              <a:rPr lang="ru-RU" dirty="0" err="1" smtClean="0"/>
              <a:t>ааттара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Кыталык</a:t>
            </a:r>
            <a:r>
              <a:rPr lang="ru-RU" dirty="0" smtClean="0"/>
              <a:t> </a:t>
            </a:r>
            <a:r>
              <a:rPr lang="ru-RU" dirty="0" err="1" smtClean="0"/>
              <a:t>кынатын</a:t>
            </a:r>
            <a:r>
              <a:rPr lang="ru-RU" dirty="0" smtClean="0"/>
              <a:t> </a:t>
            </a:r>
            <a:r>
              <a:rPr lang="ru-RU" dirty="0" err="1" smtClean="0"/>
              <a:t>тоботугэр</a:t>
            </a:r>
            <a:r>
              <a:rPr lang="ru-RU" dirty="0" smtClean="0"/>
              <a:t> кыырпахтаа5ар </a:t>
            </a:r>
            <a:r>
              <a:rPr lang="ru-RU" dirty="0" err="1" smtClean="0"/>
              <a:t>дылы</a:t>
            </a:r>
            <a:r>
              <a:rPr lang="ru-RU" dirty="0" smtClean="0"/>
              <a:t>- </a:t>
            </a:r>
            <a:r>
              <a:rPr lang="ru-RU" dirty="0" err="1" smtClean="0"/>
              <a:t>букатын</a:t>
            </a:r>
            <a:r>
              <a:rPr lang="ru-RU" dirty="0" smtClean="0"/>
              <a:t> </a:t>
            </a:r>
            <a:r>
              <a:rPr lang="ru-RU" dirty="0" err="1" smtClean="0"/>
              <a:t>ыраас</a:t>
            </a:r>
            <a:r>
              <a:rPr lang="ru-RU" dirty="0" smtClean="0"/>
              <a:t> кирэ-хо5о </a:t>
            </a:r>
            <a:r>
              <a:rPr lang="ru-RU" dirty="0" err="1" smtClean="0"/>
              <a:t>айыыта</a:t>
            </a:r>
            <a:r>
              <a:rPr lang="ru-RU" dirty="0" smtClean="0"/>
              <a:t> </a:t>
            </a:r>
            <a:r>
              <a:rPr lang="ru-RU" dirty="0" err="1" smtClean="0"/>
              <a:t>буруйа</a:t>
            </a:r>
            <a:r>
              <a:rPr lang="ru-RU" dirty="0" smtClean="0"/>
              <a:t> итэ5э-хо</a:t>
            </a:r>
            <a:r>
              <a:rPr lang="en-US" dirty="0" smtClean="0"/>
              <a:t>h</a:t>
            </a:r>
            <a:r>
              <a:rPr lang="ru-RU" dirty="0" err="1" smtClean="0"/>
              <a:t>ута</a:t>
            </a:r>
            <a:r>
              <a:rPr lang="ru-RU" dirty="0" smtClean="0"/>
              <a:t> </a:t>
            </a:r>
            <a:r>
              <a:rPr lang="ru-RU" dirty="0" err="1" smtClean="0"/>
              <a:t>суох</a:t>
            </a:r>
            <a:r>
              <a:rPr lang="ru-RU" dirty="0" smtClean="0"/>
              <a:t> </a:t>
            </a:r>
            <a:r>
              <a:rPr lang="ru-RU" dirty="0" err="1" smtClean="0"/>
              <a:t>туох</a:t>
            </a:r>
            <a:r>
              <a:rPr lang="ru-RU" dirty="0" smtClean="0"/>
              <a:t> да </a:t>
            </a:r>
            <a:r>
              <a:rPr lang="ru-RU" dirty="0" err="1" smtClean="0"/>
              <a:t>суох</a:t>
            </a:r>
            <a:r>
              <a:rPr lang="ru-RU" dirty="0" smtClean="0"/>
              <a:t> </a:t>
            </a:r>
            <a:r>
              <a:rPr lang="ru-RU" dirty="0" err="1" smtClean="0"/>
              <a:t>диэн</a:t>
            </a:r>
            <a:r>
              <a:rPr lang="ru-RU" dirty="0" smtClean="0"/>
              <a:t> </a:t>
            </a:r>
            <a:r>
              <a:rPr lang="ru-RU" dirty="0" err="1" smtClean="0"/>
              <a:t>этии</a:t>
            </a:r>
            <a:endParaRPr lang="ru-RU" dirty="0" smtClean="0"/>
          </a:p>
          <a:p>
            <a:r>
              <a:rPr lang="ru-RU" dirty="0" smtClean="0"/>
              <a:t>Кулгаа5ар куба </a:t>
            </a:r>
            <a:r>
              <a:rPr lang="ru-RU" dirty="0" err="1" smtClean="0"/>
              <a:t>саахтаабыт</a:t>
            </a:r>
            <a:r>
              <a:rPr lang="ru-RU" dirty="0" smtClean="0"/>
              <a:t>- </a:t>
            </a:r>
            <a:r>
              <a:rPr lang="ru-RU" dirty="0" err="1" smtClean="0"/>
              <a:t>аанньа</a:t>
            </a:r>
            <a:r>
              <a:rPr lang="ru-RU" dirty="0" smtClean="0"/>
              <a:t> </a:t>
            </a:r>
            <a:r>
              <a:rPr lang="ru-RU" dirty="0" err="1" smtClean="0"/>
              <a:t>истибэт</a:t>
            </a:r>
            <a:r>
              <a:rPr lang="ru-RU" dirty="0" smtClean="0"/>
              <a:t> </a:t>
            </a:r>
            <a:r>
              <a:rPr lang="ru-RU" dirty="0" err="1" smtClean="0"/>
              <a:t>буолбут</a:t>
            </a:r>
            <a:endParaRPr lang="ru-RU" dirty="0" smtClean="0"/>
          </a:p>
          <a:p>
            <a:r>
              <a:rPr lang="ru-RU" dirty="0" err="1"/>
              <a:t>Уону</a:t>
            </a:r>
            <a:r>
              <a:rPr lang="ru-RU" dirty="0"/>
              <a:t> </a:t>
            </a:r>
            <a:r>
              <a:rPr lang="ru-RU" dirty="0" err="1"/>
              <a:t>булбут</a:t>
            </a:r>
            <a:r>
              <a:rPr lang="ru-RU" dirty="0"/>
              <a:t> </a:t>
            </a:r>
            <a:r>
              <a:rPr lang="ru-RU" dirty="0" err="1"/>
              <a:t>соххор</a:t>
            </a:r>
            <a:r>
              <a:rPr lang="ru-RU" dirty="0"/>
              <a:t> туруйа5а </a:t>
            </a:r>
            <a:r>
              <a:rPr lang="ru-RU" dirty="0" err="1"/>
              <a:t>дылы-ымсыы</a:t>
            </a:r>
            <a:r>
              <a:rPr lang="ru-RU" dirty="0"/>
              <a:t> </a:t>
            </a:r>
            <a:r>
              <a:rPr lang="ru-RU" dirty="0" err="1"/>
              <a:t>тункэтэх</a:t>
            </a:r>
            <a:r>
              <a:rPr lang="ru-RU" dirty="0"/>
              <a:t> </a:t>
            </a:r>
            <a:r>
              <a:rPr lang="ru-RU" dirty="0" err="1"/>
              <a:t>ки</a:t>
            </a:r>
            <a:r>
              <a:rPr lang="en-US" dirty="0"/>
              <a:t>h</a:t>
            </a:r>
            <a:r>
              <a:rPr lang="ru-RU" dirty="0" err="1"/>
              <a:t>ини</a:t>
            </a:r>
            <a:r>
              <a:rPr lang="ru-RU" dirty="0"/>
              <a:t> </a:t>
            </a:r>
            <a:r>
              <a:rPr lang="ru-RU" dirty="0" err="1"/>
              <a:t>этэллэр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8705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Туттуллубут</a:t>
            </a:r>
            <a:r>
              <a:rPr lang="ru-RU" dirty="0" smtClean="0"/>
              <a:t> </a:t>
            </a:r>
            <a:r>
              <a:rPr lang="ru-RU" dirty="0" err="1" smtClean="0"/>
              <a:t>кыыллар</a:t>
            </a:r>
            <a:r>
              <a:rPr lang="ru-RU" dirty="0" smtClean="0"/>
              <a:t> </a:t>
            </a:r>
            <a:r>
              <a:rPr lang="ru-RU" dirty="0" err="1" smtClean="0"/>
              <a:t>ааттара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06852" y="2191586"/>
            <a:ext cx="4184035" cy="388077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СУОР (2)               </a:t>
            </a:r>
          </a:p>
          <a:p>
            <a:r>
              <a:rPr lang="ru-RU" dirty="0" smtClean="0"/>
              <a:t>АТ(14)</a:t>
            </a:r>
          </a:p>
          <a:p>
            <a:r>
              <a:rPr lang="ru-RU" dirty="0" smtClean="0"/>
              <a:t>БАЛЫК(5)</a:t>
            </a:r>
          </a:p>
          <a:p>
            <a:r>
              <a:rPr lang="ru-RU" dirty="0" smtClean="0"/>
              <a:t>ЫНАХ(19)</a:t>
            </a:r>
          </a:p>
          <a:p>
            <a:r>
              <a:rPr lang="ru-RU" dirty="0" smtClean="0"/>
              <a:t>ТАБА(2)</a:t>
            </a:r>
          </a:p>
          <a:p>
            <a:r>
              <a:rPr lang="ru-RU" dirty="0" smtClean="0"/>
              <a:t>ТАЙАХ(1)</a:t>
            </a:r>
          </a:p>
          <a:p>
            <a:r>
              <a:rPr lang="ru-RU" dirty="0" smtClean="0"/>
              <a:t>ТАМЫЙАХ(1)</a:t>
            </a:r>
          </a:p>
          <a:p>
            <a:r>
              <a:rPr lang="ru-RU" dirty="0" smtClean="0"/>
              <a:t>КУЛУН(7)</a:t>
            </a:r>
          </a:p>
          <a:p>
            <a:r>
              <a:rPr lang="ru-RU" dirty="0" smtClean="0"/>
              <a:t>ЫТ(44)</a:t>
            </a:r>
          </a:p>
          <a:p>
            <a:r>
              <a:rPr lang="ru-RU" dirty="0" smtClean="0"/>
              <a:t>ТИИН(3)</a:t>
            </a:r>
          </a:p>
          <a:p>
            <a:r>
              <a:rPr lang="ru-RU" dirty="0" smtClean="0"/>
              <a:t>БОРООСКО(1)</a:t>
            </a:r>
          </a:p>
          <a:p>
            <a:r>
              <a:rPr lang="ru-RU" dirty="0" smtClean="0"/>
              <a:t>ТУРААХ(3)</a:t>
            </a:r>
          </a:p>
          <a:p>
            <a:r>
              <a:rPr lang="ru-RU" dirty="0" smtClean="0"/>
              <a:t>ТУРУЙА(2)</a:t>
            </a:r>
            <a:endParaRPr lang="ru-RU" dirty="0"/>
          </a:p>
        </p:txBody>
      </p:sp>
      <p:sp>
        <p:nvSpPr>
          <p:cNvPr id="18" name="Объект 17"/>
          <p:cNvSpPr>
            <a:spLocks noGrp="1"/>
          </p:cNvSpPr>
          <p:nvPr>
            <p:ph sz="half" idx="2"/>
          </p:nvPr>
        </p:nvSpPr>
        <p:spPr>
          <a:xfrm>
            <a:off x="3075190" y="2176087"/>
            <a:ext cx="4184034" cy="3880773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СУО</a:t>
            </a:r>
            <a:r>
              <a:rPr lang="en-US" dirty="0" smtClean="0"/>
              <a:t>h</a:t>
            </a:r>
            <a:r>
              <a:rPr lang="ru-RU" dirty="0" smtClean="0"/>
              <a:t>У(2)</a:t>
            </a:r>
          </a:p>
          <a:p>
            <a:r>
              <a:rPr lang="ru-RU" dirty="0" smtClean="0"/>
              <a:t>ТЫАТАА5Ы(1)</a:t>
            </a:r>
          </a:p>
          <a:p>
            <a:r>
              <a:rPr lang="ru-RU" dirty="0" smtClean="0"/>
              <a:t>МОХСО5ОЛ(2)</a:t>
            </a:r>
          </a:p>
          <a:p>
            <a:r>
              <a:rPr lang="ru-RU" dirty="0" smtClean="0"/>
              <a:t>УЛАР(1)</a:t>
            </a:r>
          </a:p>
          <a:p>
            <a:r>
              <a:rPr lang="ru-RU" dirty="0" smtClean="0"/>
              <a:t>СЫЛГЫ(1)</a:t>
            </a:r>
          </a:p>
          <a:p>
            <a:r>
              <a:rPr lang="ru-RU" dirty="0" smtClean="0"/>
              <a:t>Кус(6)</a:t>
            </a:r>
          </a:p>
          <a:p>
            <a:r>
              <a:rPr lang="ru-RU" dirty="0" smtClean="0"/>
              <a:t>СА</a:t>
            </a:r>
            <a:r>
              <a:rPr lang="en-US" dirty="0" smtClean="0"/>
              <a:t>h</a:t>
            </a:r>
            <a:r>
              <a:rPr lang="ru-RU" dirty="0" smtClean="0"/>
              <a:t>ЫЛ(2)</a:t>
            </a:r>
          </a:p>
          <a:p>
            <a:r>
              <a:rPr lang="ru-RU" dirty="0" smtClean="0"/>
              <a:t>О5УС(8)</a:t>
            </a:r>
          </a:p>
          <a:p>
            <a:r>
              <a:rPr lang="ru-RU" dirty="0" smtClean="0"/>
              <a:t>БА5А(2)</a:t>
            </a:r>
          </a:p>
          <a:p>
            <a:r>
              <a:rPr lang="ru-RU" dirty="0" smtClean="0"/>
              <a:t>СОБО(1)</a:t>
            </a:r>
          </a:p>
          <a:p>
            <a:r>
              <a:rPr lang="ru-RU" dirty="0" smtClean="0"/>
              <a:t>БӨРӨ(4)</a:t>
            </a:r>
          </a:p>
          <a:p>
            <a:r>
              <a:rPr lang="ru-RU" dirty="0" smtClean="0"/>
              <a:t>КУТУЙАХ(5)</a:t>
            </a:r>
          </a:p>
          <a:p>
            <a:r>
              <a:rPr lang="ru-RU" dirty="0" smtClean="0"/>
              <a:t>КУБА(1)</a:t>
            </a:r>
            <a:endParaRPr lang="ru-RU" dirty="0"/>
          </a:p>
        </p:txBody>
      </p:sp>
      <p:sp>
        <p:nvSpPr>
          <p:cNvPr id="19" name="Объект 17"/>
          <p:cNvSpPr txBox="1">
            <a:spLocks/>
          </p:cNvSpPr>
          <p:nvPr/>
        </p:nvSpPr>
        <p:spPr>
          <a:xfrm>
            <a:off x="5567834" y="2096012"/>
            <a:ext cx="418403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КУОБАХ(2)</a:t>
            </a:r>
          </a:p>
          <a:p>
            <a:r>
              <a:rPr lang="ru-RU" dirty="0" smtClean="0"/>
              <a:t>КЫРЫНААС(1)</a:t>
            </a:r>
          </a:p>
          <a:p>
            <a:r>
              <a:rPr lang="ru-RU" dirty="0" smtClean="0"/>
              <a:t>КЫТАЛЫК(1)</a:t>
            </a:r>
          </a:p>
          <a:p>
            <a:r>
              <a:rPr lang="ru-RU" dirty="0" smtClean="0"/>
              <a:t>КЭ5Э(4)</a:t>
            </a:r>
          </a:p>
          <a:p>
            <a:r>
              <a:rPr lang="ru-RU" dirty="0" smtClean="0"/>
              <a:t>МО5ОТОЙ(1)</a:t>
            </a:r>
          </a:p>
          <a:p>
            <a:r>
              <a:rPr lang="ru-RU" dirty="0" smtClean="0"/>
              <a:t>МЭКЧИРГЭ(1)</a:t>
            </a:r>
          </a:p>
          <a:p>
            <a:r>
              <a:rPr lang="sah-RU" dirty="0" smtClean="0"/>
              <a:t>ЭҺЭ(5)</a:t>
            </a:r>
            <a:endParaRPr lang="ru-RU" dirty="0" smtClean="0"/>
          </a:p>
        </p:txBody>
      </p:sp>
    </p:spTree>
    <p:extLst>
      <p:ext uri="{BB962C8B-B14F-4D97-AF65-F5344CB8AC3E}">
        <p14:creationId xmlns="" xmlns:p14="http://schemas.microsoft.com/office/powerpoint/2010/main" val="31547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ah-RU" dirty="0" smtClean="0"/>
              <a:t>Түмүк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ah-RU" sz="2400" dirty="0" smtClean="0"/>
              <a:t>Сомоҕо домоҕун үөрэтии нуорот уратытын дириҥник билэргэ көмөлөһөр. Кыыл-суөл араас омуктар сомоҕо домохторугар чиҥник киирбит. Кыыллар ааттара киирбит сомоҕо домоҕун уөрэтии бу омук уратытын, кинилэр бу кыылга ураты сыһыаннарын уонна хайдах уобарастаан көрөллөрун быһаарыахха сөп.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11427"/>
          </a:xfrm>
        </p:spPr>
        <p:txBody>
          <a:bodyPr/>
          <a:lstStyle/>
          <a:p>
            <a:r>
              <a:rPr lang="ru-RU" dirty="0" err="1" smtClean="0"/>
              <a:t>Сыала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81665"/>
            <a:ext cx="8596668" cy="4459697"/>
          </a:xfrm>
        </p:spPr>
        <p:txBody>
          <a:bodyPr>
            <a:normAutofit/>
          </a:bodyPr>
          <a:lstStyle/>
          <a:p>
            <a:r>
              <a:rPr lang="sah-RU" sz="2400" dirty="0" smtClean="0"/>
              <a:t>Сомоҕо домоҕор ханнык кыыллар ааттара киирбитин, тоҕо киирбитин быһаары, ойуулаах тылдьыты оҥорон оҕо билиитин кэҥэтии.</a:t>
            </a:r>
          </a:p>
          <a:p>
            <a:pPr>
              <a:buNone/>
            </a:pPr>
            <a:r>
              <a:rPr lang="sah-RU" sz="2400" dirty="0" smtClean="0"/>
              <a:t>Сорук: </a:t>
            </a:r>
            <a:r>
              <a:rPr lang="ru-RU" sz="2400" dirty="0" smtClean="0"/>
              <a:t> </a:t>
            </a:r>
          </a:p>
          <a:p>
            <a:pPr>
              <a:buNone/>
            </a:pPr>
            <a:r>
              <a:rPr lang="sah-RU" sz="2400" dirty="0" smtClean="0"/>
              <a:t> 1. Кыыллар ааттарын мунньуу</a:t>
            </a:r>
          </a:p>
          <a:p>
            <a:pPr>
              <a:buNone/>
            </a:pPr>
            <a:r>
              <a:rPr lang="sah-RU" sz="2400" dirty="0" smtClean="0"/>
              <a:t> 2. Наардааһын</a:t>
            </a:r>
          </a:p>
          <a:p>
            <a:pPr>
              <a:buNone/>
            </a:pPr>
            <a:r>
              <a:rPr lang="sah-RU" sz="2400" dirty="0" smtClean="0"/>
              <a:t> 3. Тумук оҥоруу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3611" y="2705622"/>
            <a:ext cx="2499516" cy="361375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7662596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То5оо</a:t>
            </a:r>
            <a:r>
              <a:rPr lang="en-US" dirty="0" smtClean="0"/>
              <a:t>h</a:t>
            </a:r>
            <a:r>
              <a:rPr lang="ru-RU" dirty="0" smtClean="0"/>
              <a:t>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02915"/>
            <a:ext cx="8596668" cy="46008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ah-RU" sz="2400" dirty="0" smtClean="0">
                <a:solidFill>
                  <a:schemeClr val="tx1"/>
                </a:solidFill>
              </a:rPr>
              <a:t>Оскуола оҕолоро сомоҕо домоҕун билбэттэр, тылларыгар туттубаттар, уус-уран айымньыттан арааран булбаттар. Проблема</a:t>
            </a:r>
            <a:r>
              <a:rPr lang="ru-RU" sz="2400" dirty="0" smtClean="0">
                <a:solidFill>
                  <a:schemeClr val="tx1"/>
                </a:solidFill>
              </a:rPr>
              <a:t>: </a:t>
            </a:r>
            <a:r>
              <a:rPr lang="sah-RU" sz="2400" dirty="0" smtClean="0">
                <a:solidFill>
                  <a:schemeClr val="tx1"/>
                </a:solidFill>
              </a:rPr>
              <a:t>Оҕоҕо сөптөөх матырыйаал аҕыйах, сомоҕо домоҕун теманан араарыллыбыт тылдьыт суох.</a:t>
            </a:r>
          </a:p>
          <a:p>
            <a:pPr marL="0" indent="0" algn="ctr">
              <a:buNone/>
            </a:pPr>
            <a:r>
              <a:rPr lang="sah-RU" sz="3600" dirty="0" smtClean="0">
                <a:solidFill>
                  <a:schemeClr val="accent1"/>
                </a:solidFill>
              </a:rPr>
              <a:t>Гипотеза</a:t>
            </a:r>
          </a:p>
          <a:p>
            <a:pPr marL="0" indent="0">
              <a:buNone/>
            </a:pPr>
            <a:r>
              <a:rPr lang="sah-RU" sz="2400" dirty="0" smtClean="0">
                <a:solidFill>
                  <a:schemeClr val="tx1"/>
                </a:solidFill>
              </a:rPr>
              <a:t>Ойуулаах тылдьыт оҥоһулуннаҕына оҕо сомоҕо домоҕун интэриэһиргиэҕэ, билиэҕэ. </a:t>
            </a:r>
            <a:endParaRPr lang="ru-RU" sz="2400" dirty="0" smtClean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7916" y="4438662"/>
            <a:ext cx="3512412" cy="24193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7719987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12136"/>
            <a:ext cx="8596668" cy="4559120"/>
          </a:xfrm>
        </p:spPr>
        <p:txBody>
          <a:bodyPr>
            <a:normAutofit fontScale="92500"/>
          </a:bodyPr>
          <a:lstStyle/>
          <a:p>
            <a:r>
              <a:rPr lang="ru-RU" sz="2400" b="1" dirty="0" err="1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Сомоҕо</a:t>
            </a:r>
            <a:r>
              <a:rPr lang="ru-RU" sz="2400" b="1" dirty="0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b="1" dirty="0" err="1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домох</a:t>
            </a:r>
            <a:r>
              <a:rPr lang="ru-RU" sz="2400" dirty="0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 (фразеологизм) — </a:t>
            </a:r>
            <a:r>
              <a:rPr lang="ru-RU" sz="2400" dirty="0" err="1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өйдөбүлү</a:t>
            </a:r>
            <a:r>
              <a:rPr lang="ru-RU" sz="2400" dirty="0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уус-ураннык</a:t>
            </a:r>
            <a:r>
              <a:rPr lang="ru-RU" sz="2400" dirty="0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хоһуйар</a:t>
            </a:r>
            <a:r>
              <a:rPr lang="ru-RU" sz="2400" dirty="0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икки</a:t>
            </a:r>
            <a:r>
              <a:rPr lang="ru-RU" sz="2400" dirty="0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эбэтэр</a:t>
            </a:r>
            <a:r>
              <a:rPr lang="ru-RU" sz="2400" dirty="0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хас</a:t>
            </a:r>
            <a:r>
              <a:rPr lang="ru-RU" sz="2400" dirty="0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да </a:t>
            </a:r>
            <a:r>
              <a:rPr lang="ru-RU" sz="2400" dirty="0" smtClean="0">
                <a:solidFill>
                  <a:srgbClr val="0B008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hlinkClick r:id="rId2" tooltip="Тыл (саҥа сорҕото)"/>
              </a:rPr>
              <a:t>тыл</a:t>
            </a:r>
            <a:r>
              <a:rPr lang="ru-RU" sz="2400" dirty="0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 </a:t>
            </a:r>
            <a:r>
              <a:rPr lang="ru-RU" sz="2400" dirty="0" err="1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холбуу</a:t>
            </a:r>
            <a:r>
              <a:rPr lang="ru-RU" sz="2400" dirty="0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суолталаммыт</a:t>
            </a:r>
            <a:r>
              <a:rPr lang="ru-RU" sz="2400" dirty="0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ситимэ</a:t>
            </a:r>
            <a:r>
              <a:rPr lang="ru-RU" sz="2400" dirty="0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.</a:t>
            </a:r>
          </a:p>
          <a:p>
            <a:r>
              <a:rPr lang="ru-RU" sz="2400" dirty="0" err="1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Холобур</a:t>
            </a:r>
            <a:r>
              <a:rPr lang="ru-RU" sz="2400" dirty="0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: </a:t>
            </a:r>
            <a:r>
              <a:rPr lang="ru-RU" sz="2400" dirty="0" err="1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атахха</a:t>
            </a:r>
            <a:r>
              <a:rPr lang="ru-RU" sz="2400" dirty="0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биллэр</a:t>
            </a:r>
            <a:r>
              <a:rPr lang="ru-RU" sz="2400" dirty="0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– </a:t>
            </a:r>
            <a:r>
              <a:rPr lang="ru-RU" sz="2400" dirty="0" err="1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куот</a:t>
            </a:r>
            <a:r>
              <a:rPr lang="ru-RU" sz="2400" dirty="0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, </a:t>
            </a:r>
            <a:r>
              <a:rPr lang="ru-RU" sz="2400" dirty="0" err="1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ууну</a:t>
            </a:r>
            <a:r>
              <a:rPr lang="ru-RU" sz="2400" dirty="0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омурпут</a:t>
            </a:r>
            <a:r>
              <a:rPr lang="ru-RU" sz="2400" dirty="0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курдук</a:t>
            </a:r>
            <a:r>
              <a:rPr lang="ru-RU" sz="2400" dirty="0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– </a:t>
            </a:r>
            <a:r>
              <a:rPr lang="ru-RU" sz="2400" dirty="0" err="1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саҥарбат</a:t>
            </a:r>
            <a:r>
              <a:rPr lang="ru-RU" sz="2400" dirty="0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, </a:t>
            </a:r>
            <a:r>
              <a:rPr lang="ru-RU" sz="2400" dirty="0" err="1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бытыгын</a:t>
            </a:r>
            <a:r>
              <a:rPr lang="ru-RU" sz="2400" dirty="0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быһа</a:t>
            </a:r>
            <a:r>
              <a:rPr lang="ru-RU" sz="2400" dirty="0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үктүөр</a:t>
            </a:r>
            <a:r>
              <a:rPr lang="ru-RU" sz="2400" dirty="0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диэри</a:t>
            </a:r>
            <a:r>
              <a:rPr lang="ru-RU" sz="2400" dirty="0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– </a:t>
            </a:r>
            <a:r>
              <a:rPr lang="ru-RU" sz="2400" dirty="0" err="1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кырдьыар</a:t>
            </a:r>
            <a:r>
              <a:rPr lang="ru-RU" sz="2400" dirty="0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диэри</a:t>
            </a:r>
            <a:r>
              <a:rPr lang="ru-RU" sz="2400" dirty="0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. </a:t>
            </a:r>
            <a:r>
              <a:rPr lang="ru-RU" sz="2400" dirty="0" err="1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Сомоҕо</a:t>
            </a:r>
            <a:r>
              <a:rPr lang="ru-RU" sz="2400" dirty="0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тыл </a:t>
            </a:r>
            <a:r>
              <a:rPr lang="ru-RU" sz="2400" dirty="0" err="1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саха</a:t>
            </a:r>
            <a:r>
              <a:rPr lang="ru-RU" sz="2400" dirty="0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норуотун</a:t>
            </a:r>
            <a:r>
              <a:rPr lang="ru-RU" sz="2400" dirty="0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саҥарар</a:t>
            </a:r>
            <a:r>
              <a:rPr lang="ru-RU" sz="2400" dirty="0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саҥатын</a:t>
            </a:r>
            <a:r>
              <a:rPr lang="ru-RU" sz="2400" dirty="0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, </a:t>
            </a:r>
            <a:r>
              <a:rPr lang="ru-RU" sz="2400" dirty="0" err="1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тылын-өһүн</a:t>
            </a:r>
            <a:r>
              <a:rPr lang="ru-RU" sz="2400" dirty="0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киэргэтэр</a:t>
            </a:r>
            <a:r>
              <a:rPr lang="ru-RU" sz="2400" dirty="0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, </a:t>
            </a:r>
            <a:r>
              <a:rPr lang="ru-RU" sz="2400" dirty="0" err="1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байытар</a:t>
            </a:r>
            <a:r>
              <a:rPr lang="ru-RU" sz="2400" dirty="0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суолталаах</a:t>
            </a:r>
            <a:r>
              <a:rPr lang="ru-RU" sz="2400" dirty="0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.</a:t>
            </a:r>
          </a:p>
          <a:p>
            <a:r>
              <a:rPr lang="ru-RU" sz="2400" dirty="0" err="1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Тылга</a:t>
            </a:r>
            <a:r>
              <a:rPr lang="ru-RU" sz="2400" dirty="0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араас</a:t>
            </a:r>
            <a:r>
              <a:rPr lang="ru-RU" sz="2400" dirty="0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халбаҥнаабат</a:t>
            </a:r>
            <a:r>
              <a:rPr lang="ru-RU" sz="2400" dirty="0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ситимнэһиилэр</a:t>
            </a:r>
            <a:r>
              <a:rPr lang="ru-RU" sz="2400" dirty="0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бааллар</a:t>
            </a:r>
            <a:r>
              <a:rPr lang="ru-RU" sz="2400" dirty="0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, </a:t>
            </a:r>
            <a:r>
              <a:rPr lang="ru-RU" sz="2400" dirty="0" err="1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олорго</a:t>
            </a:r>
            <a:r>
              <a:rPr lang="ru-RU" sz="2400" dirty="0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сомоҕо</a:t>
            </a:r>
            <a:r>
              <a:rPr lang="ru-RU" sz="2400" dirty="0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домох</a:t>
            </a:r>
            <a:r>
              <a:rPr lang="ru-RU" sz="2400" dirty="0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киирэр</a:t>
            </a:r>
            <a:r>
              <a:rPr lang="ru-RU" sz="2400" dirty="0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. </a:t>
            </a:r>
            <a:r>
              <a:rPr lang="ru-RU" sz="2400" dirty="0" err="1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Тыллар</a:t>
            </a:r>
            <a:r>
              <a:rPr lang="ru-RU" sz="2400" dirty="0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ситимнэһиилэригэр</a:t>
            </a:r>
            <a:r>
              <a:rPr lang="ru-RU" sz="2400" dirty="0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туохтара</a:t>
            </a:r>
            <a:r>
              <a:rPr lang="ru-RU" sz="2400" dirty="0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эмэ</a:t>
            </a:r>
            <a:r>
              <a:rPr lang="ru-RU" sz="2400" dirty="0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(</a:t>
            </a:r>
            <a:r>
              <a:rPr lang="ru-RU" sz="2400" dirty="0" err="1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тыллара</a:t>
            </a:r>
            <a:r>
              <a:rPr lang="ru-RU" sz="2400" dirty="0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биитэр</a:t>
            </a:r>
            <a:r>
              <a:rPr lang="ru-RU" sz="2400" dirty="0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формалара</a:t>
            </a:r>
            <a:r>
              <a:rPr lang="ru-RU" sz="2400" dirty="0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, </a:t>
            </a:r>
            <a:r>
              <a:rPr lang="ru-RU" sz="2400" dirty="0" err="1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биитэр</a:t>
            </a:r>
            <a:r>
              <a:rPr lang="ru-RU" sz="2400" dirty="0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иккиэннэрэ</a:t>
            </a:r>
            <a:r>
              <a:rPr lang="ru-RU" sz="2400" dirty="0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– </a:t>
            </a:r>
            <a:r>
              <a:rPr lang="ru-RU" sz="2400" dirty="0" err="1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тыллара</a:t>
            </a:r>
            <a:r>
              <a:rPr lang="ru-RU" sz="2400" dirty="0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уонна</a:t>
            </a:r>
            <a:r>
              <a:rPr lang="ru-RU" sz="2400" dirty="0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формалара</a:t>
            </a:r>
            <a:r>
              <a:rPr lang="ru-RU" sz="2400" dirty="0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) </a:t>
            </a:r>
            <a:r>
              <a:rPr lang="ru-RU" sz="2400" dirty="0" err="1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уларыйбат</a:t>
            </a:r>
            <a:r>
              <a:rPr lang="ru-RU" sz="2400" dirty="0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буолла5ына, </a:t>
            </a:r>
            <a:r>
              <a:rPr lang="ru-RU" sz="2400" dirty="0" err="1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тыллар</a:t>
            </a:r>
            <a:r>
              <a:rPr lang="ru-RU" sz="2400" dirty="0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халбаҥнаабат</a:t>
            </a:r>
            <a:r>
              <a:rPr lang="ru-RU" sz="2400" dirty="0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ситимнэһиилэрэ</a:t>
            </a:r>
            <a:r>
              <a:rPr lang="ru-RU" sz="2400" dirty="0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диэн</a:t>
            </a:r>
            <a:r>
              <a:rPr lang="ru-RU" sz="2400" dirty="0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буолар</a:t>
            </a:r>
            <a:r>
              <a:rPr lang="ru-RU" sz="2400" dirty="0" smtClean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.</a:t>
            </a:r>
          </a:p>
          <a:p>
            <a:endParaRPr lang="ru-RU" sz="28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Сомо5о </a:t>
            </a:r>
            <a:r>
              <a:rPr lang="ru-RU" dirty="0" err="1" smtClean="0"/>
              <a:t>Домох</a:t>
            </a:r>
            <a:r>
              <a:rPr lang="ru-RU" dirty="0" smtClean="0"/>
              <a:t> </a:t>
            </a:r>
            <a:r>
              <a:rPr lang="ru-RU" dirty="0" err="1" smtClean="0"/>
              <a:t>диэн</a:t>
            </a:r>
            <a:r>
              <a:rPr lang="ru-RU" dirty="0" smtClean="0"/>
              <a:t> </a:t>
            </a:r>
            <a:r>
              <a:rPr lang="ru-RU" dirty="0" err="1" smtClean="0"/>
              <a:t>тугу</a:t>
            </a:r>
            <a:r>
              <a:rPr lang="ru-RU" dirty="0" err="1"/>
              <a:t>й</a:t>
            </a:r>
            <a:r>
              <a:rPr lang="en-US" dirty="0" smtClean="0"/>
              <a:t> ?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7059382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3244" y="1081824"/>
            <a:ext cx="8646970" cy="4790941"/>
          </a:xfrm>
        </p:spPr>
        <p:txBody>
          <a:bodyPr/>
          <a:lstStyle/>
          <a:p>
            <a:r>
              <a:rPr lang="ru-RU" sz="2400" dirty="0" err="1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Сомоҕо</a:t>
            </a:r>
            <a:r>
              <a:rPr lang="ru-RU" sz="2400" dirty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домох</a:t>
            </a:r>
            <a:r>
              <a:rPr lang="ru-RU" sz="2400" dirty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тыллара</a:t>
            </a:r>
            <a:r>
              <a:rPr lang="ru-RU" sz="2400" dirty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солбуллубат</a:t>
            </a:r>
            <a:r>
              <a:rPr lang="ru-RU" sz="2400" dirty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. </a:t>
            </a:r>
            <a:r>
              <a:rPr lang="ru-RU" sz="2400" dirty="0" err="1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Бу</a:t>
            </a:r>
            <a:r>
              <a:rPr lang="ru-RU" sz="2400" dirty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– </a:t>
            </a:r>
            <a:r>
              <a:rPr lang="ru-RU" sz="2400" dirty="0" err="1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уларыйбат</a:t>
            </a:r>
            <a:r>
              <a:rPr lang="ru-RU" sz="2400" dirty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формалаах</a:t>
            </a:r>
            <a:r>
              <a:rPr lang="ru-RU" sz="2400" dirty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тыл </a:t>
            </a:r>
            <a:r>
              <a:rPr lang="ru-RU" sz="2400" dirty="0" err="1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ситимэ</a:t>
            </a:r>
            <a:r>
              <a:rPr lang="ru-RU" sz="2400" dirty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. </a:t>
            </a:r>
            <a:r>
              <a:rPr lang="ru-RU" sz="2400" dirty="0" err="1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Онон</a:t>
            </a:r>
            <a:r>
              <a:rPr lang="ru-RU" sz="2400" dirty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ситимнээһин</a:t>
            </a:r>
            <a:r>
              <a:rPr lang="ru-RU" sz="2400" dirty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бүтүннүү</a:t>
            </a:r>
            <a:r>
              <a:rPr lang="ru-RU" sz="2400" dirty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биир</a:t>
            </a:r>
            <a:r>
              <a:rPr lang="ru-RU" sz="2400" dirty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тыл, </a:t>
            </a:r>
            <a:r>
              <a:rPr lang="ru-RU" sz="2400" dirty="0" err="1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биир</a:t>
            </a:r>
            <a:r>
              <a:rPr lang="ru-RU" sz="2400" dirty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уустук</a:t>
            </a:r>
            <a:r>
              <a:rPr lang="ru-RU" sz="2400" dirty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өйдөбүллээх</a:t>
            </a:r>
            <a:r>
              <a:rPr lang="ru-RU" sz="2400" dirty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.</a:t>
            </a:r>
          </a:p>
          <a:p>
            <a:r>
              <a:rPr lang="ru-RU" sz="2400" dirty="0" err="1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Сомоҕо</a:t>
            </a:r>
            <a:r>
              <a:rPr lang="ru-RU" sz="2400" dirty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домох</a:t>
            </a:r>
            <a:r>
              <a:rPr lang="ru-RU" sz="2400" dirty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үксүн</a:t>
            </a:r>
            <a:r>
              <a:rPr lang="ru-RU" sz="2400" dirty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икки</a:t>
            </a:r>
            <a:r>
              <a:rPr lang="ru-RU" sz="2400" dirty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, </a:t>
            </a:r>
            <a:r>
              <a:rPr lang="ru-RU" sz="2400" dirty="0" err="1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үс</a:t>
            </a:r>
            <a:r>
              <a:rPr lang="ru-RU" sz="2400" dirty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, </a:t>
            </a:r>
            <a:r>
              <a:rPr lang="ru-RU" sz="2400" dirty="0" err="1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онтон</a:t>
            </a:r>
            <a:r>
              <a:rPr lang="ru-RU" sz="2400" dirty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да </a:t>
            </a:r>
            <a:r>
              <a:rPr lang="ru-RU" sz="2400" dirty="0" err="1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элбэх</a:t>
            </a:r>
            <a:r>
              <a:rPr lang="ru-RU" sz="2400" dirty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тыллар</a:t>
            </a:r>
            <a:r>
              <a:rPr lang="ru-RU" sz="2400" dirty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арахсыбат</a:t>
            </a:r>
            <a:r>
              <a:rPr lang="ru-RU" sz="2400" dirty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сиитимнэринэн</a:t>
            </a:r>
            <a:r>
              <a:rPr lang="ru-RU" sz="2400" dirty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бэриллэр</a:t>
            </a:r>
            <a:r>
              <a:rPr lang="ru-RU" sz="2400" dirty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. </a:t>
            </a:r>
            <a:r>
              <a:rPr lang="ru-RU" sz="2400" dirty="0" err="1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Харытыттан</a:t>
            </a:r>
            <a:r>
              <a:rPr lang="ru-RU" sz="2400" dirty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харбаппыт</a:t>
            </a:r>
            <a:r>
              <a:rPr lang="ru-RU" sz="2400" dirty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. </a:t>
            </a:r>
            <a:r>
              <a:rPr lang="ru-RU" sz="2400" dirty="0" err="1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Ытыһын</a:t>
            </a:r>
            <a:r>
              <a:rPr lang="ru-RU" sz="2400" dirty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соттон</a:t>
            </a:r>
            <a:r>
              <a:rPr lang="ru-RU" sz="2400" dirty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хаалла</a:t>
            </a:r>
            <a:r>
              <a:rPr lang="ru-RU" sz="2400" dirty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. </a:t>
            </a:r>
            <a:r>
              <a:rPr lang="ru-RU" sz="2400" dirty="0" err="1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Харыйаны</a:t>
            </a:r>
            <a:r>
              <a:rPr lang="ru-RU" sz="2400" dirty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таҥнары</a:t>
            </a:r>
            <a:r>
              <a:rPr lang="ru-RU" sz="2400" dirty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соспут</a:t>
            </a:r>
            <a:r>
              <a:rPr lang="ru-RU" sz="2400" dirty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курдук</a:t>
            </a:r>
            <a:r>
              <a:rPr lang="ru-RU" sz="2400" dirty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(</a:t>
            </a:r>
            <a:r>
              <a:rPr lang="ru-RU" sz="2400" dirty="0" err="1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киһи</a:t>
            </a:r>
            <a:r>
              <a:rPr lang="ru-RU" sz="2400" dirty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).</a:t>
            </a:r>
          </a:p>
          <a:p>
            <a:r>
              <a:rPr lang="ru-RU" sz="2400" dirty="0" err="1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Сомоҕо</a:t>
            </a:r>
            <a:r>
              <a:rPr lang="ru-RU" sz="2400" dirty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домох</a:t>
            </a:r>
            <a:r>
              <a:rPr lang="ru-RU" sz="2400" dirty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бэйэтэ</a:t>
            </a:r>
            <a:r>
              <a:rPr lang="ru-RU" sz="2400" dirty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туспа</a:t>
            </a:r>
            <a:r>
              <a:rPr lang="ru-RU" sz="2400" dirty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быһарыллар</a:t>
            </a:r>
            <a:r>
              <a:rPr lang="ru-RU" sz="2400" dirty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өйдөбүллээх</a:t>
            </a:r>
            <a:r>
              <a:rPr lang="ru-RU" sz="2400" dirty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, </a:t>
            </a:r>
            <a:r>
              <a:rPr lang="ru-RU" sz="2400" dirty="0" err="1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анала</a:t>
            </a:r>
            <a:r>
              <a:rPr lang="ru-RU" sz="2400" dirty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төрүт</a:t>
            </a:r>
            <a:r>
              <a:rPr lang="ru-RU" sz="2400" dirty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суолталаах</a:t>
            </a:r>
            <a:r>
              <a:rPr lang="ru-RU" sz="2400" dirty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. </a:t>
            </a:r>
            <a:r>
              <a:rPr lang="ru-RU" sz="2400" dirty="0" err="1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Иэдэс</a:t>
            </a:r>
            <a:r>
              <a:rPr lang="ru-RU" sz="2400" dirty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биэрэр</a:t>
            </a:r>
            <a:r>
              <a:rPr lang="ru-RU" sz="2400" dirty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– </a:t>
            </a:r>
            <a:r>
              <a:rPr lang="ru-RU" sz="2400" dirty="0" err="1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сөбүлээбэт</a:t>
            </a:r>
            <a:r>
              <a:rPr lang="ru-RU" sz="2400" dirty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, </a:t>
            </a:r>
            <a:r>
              <a:rPr lang="ru-RU" sz="2400" dirty="0" err="1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кэлэйэр</a:t>
            </a:r>
            <a:r>
              <a:rPr lang="ru-RU" sz="2400" dirty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; </a:t>
            </a:r>
            <a:r>
              <a:rPr lang="ru-RU" sz="2400" dirty="0" err="1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буут</a:t>
            </a:r>
            <a:r>
              <a:rPr lang="ru-RU" sz="2400" dirty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биэр</a:t>
            </a:r>
            <a:r>
              <a:rPr lang="ru-RU" sz="2400" dirty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– </a:t>
            </a:r>
            <a:r>
              <a:rPr lang="ru-RU" sz="2400" dirty="0" err="1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куот</a:t>
            </a:r>
            <a:r>
              <a:rPr lang="ru-RU" sz="2400" dirty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, </a:t>
            </a:r>
            <a:r>
              <a:rPr lang="ru-RU" sz="2400" dirty="0" err="1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тэскилээ</a:t>
            </a:r>
            <a:r>
              <a:rPr lang="ru-RU" sz="2400" dirty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; </a:t>
            </a:r>
            <a:r>
              <a:rPr lang="ru-RU" sz="2400" dirty="0" err="1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дьон</a:t>
            </a:r>
            <a:r>
              <a:rPr lang="ru-RU" sz="2400" dirty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санаатын</a:t>
            </a:r>
            <a:r>
              <a:rPr lang="ru-RU" sz="2400" dirty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тутта</a:t>
            </a:r>
            <a:r>
              <a:rPr lang="ru-RU" sz="2400" dirty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(</a:t>
            </a:r>
            <a:r>
              <a:rPr lang="ru-RU" sz="2400" dirty="0" err="1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сүүйдэ</a:t>
            </a:r>
            <a:r>
              <a:rPr lang="ru-RU" sz="2400" dirty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) – </a:t>
            </a:r>
            <a:r>
              <a:rPr lang="ru-RU" sz="2400" dirty="0" err="1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дьону</a:t>
            </a:r>
            <a:r>
              <a:rPr lang="ru-RU" sz="2400" dirty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бэйэтин</a:t>
            </a:r>
            <a:r>
              <a:rPr lang="ru-RU" sz="2400" dirty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диэки</a:t>
            </a:r>
            <a:r>
              <a:rPr lang="ru-RU" sz="2400" dirty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тарта</a:t>
            </a:r>
            <a:r>
              <a:rPr lang="ru-RU" sz="2400" dirty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, </a:t>
            </a:r>
            <a:r>
              <a:rPr lang="ru-RU" sz="2400" dirty="0" err="1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дьоҥҥо</a:t>
            </a:r>
            <a:r>
              <a:rPr lang="ru-RU" sz="2400" dirty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 </a:t>
            </a:r>
            <a:r>
              <a:rPr lang="ru-RU" sz="2400" dirty="0" err="1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сөбүлэттэ</a:t>
            </a:r>
            <a:r>
              <a:rPr lang="ru-RU" sz="2400" dirty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, </a:t>
            </a:r>
            <a:r>
              <a:rPr lang="ru-RU" sz="2400" dirty="0" err="1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таптатта</a:t>
            </a:r>
            <a:r>
              <a:rPr lang="ru-RU" sz="2400" dirty="0">
                <a:solidFill>
                  <a:srgbClr val="222222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2339489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Кыыллар</a:t>
            </a:r>
            <a:r>
              <a:rPr lang="ru-RU" dirty="0" smtClean="0"/>
              <a:t> </a:t>
            </a:r>
            <a:r>
              <a:rPr lang="ru-RU" dirty="0" err="1" smtClean="0"/>
              <a:t>ааттара</a:t>
            </a:r>
            <a:r>
              <a:rPr lang="ru-RU" dirty="0" smtClean="0"/>
              <a:t> </a:t>
            </a:r>
            <a:r>
              <a:rPr lang="ru-RU" dirty="0" err="1" smtClean="0"/>
              <a:t>киирбит</a:t>
            </a:r>
            <a:r>
              <a:rPr lang="ru-RU" dirty="0" smtClean="0"/>
              <a:t> сомо5о </a:t>
            </a:r>
            <a:r>
              <a:rPr lang="ru-RU" dirty="0" err="1" smtClean="0"/>
              <a:t>домохтор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150059"/>
          </a:xfrm>
        </p:spPr>
        <p:txBody>
          <a:bodyPr>
            <a:normAutofit/>
          </a:bodyPr>
          <a:lstStyle/>
          <a:p>
            <a:r>
              <a:rPr lang="ru-RU" sz="2400" dirty="0" err="1" smtClean="0"/>
              <a:t>Кыыллар</a:t>
            </a:r>
            <a:r>
              <a:rPr lang="ru-RU" sz="2400" dirty="0" smtClean="0"/>
              <a:t> </a:t>
            </a:r>
            <a:r>
              <a:rPr lang="ru-RU" sz="2400" dirty="0" err="1" smtClean="0"/>
              <a:t>ааттара</a:t>
            </a:r>
            <a:r>
              <a:rPr lang="ru-RU" sz="2400" dirty="0" smtClean="0"/>
              <a:t> </a:t>
            </a:r>
            <a:r>
              <a:rPr lang="ru-RU" sz="2400" dirty="0" err="1" smtClean="0"/>
              <a:t>киирбит</a:t>
            </a:r>
            <a:r>
              <a:rPr lang="ru-RU" sz="2400" dirty="0" smtClean="0"/>
              <a:t> </a:t>
            </a:r>
            <a:r>
              <a:rPr lang="ru-RU" sz="2400" smtClean="0"/>
              <a:t>сомо5о домоҕор дьоннору кыылга холуйан  ойуулаан </a:t>
            </a:r>
            <a:r>
              <a:rPr lang="ru-RU" sz="2400" err="1" smtClean="0"/>
              <a:t>эбэтэр</a:t>
            </a:r>
            <a:r>
              <a:rPr lang="ru-RU" sz="2400" smtClean="0"/>
              <a:t> кыылга сыһыаннаан көрдөрөллөр.</a:t>
            </a:r>
            <a:r>
              <a:rPr lang="sah-RU" sz="2400" smtClean="0"/>
              <a:t>                                   </a:t>
            </a:r>
            <a:endParaRPr lang="ru-RU" sz="2400" dirty="0" smtClean="0"/>
          </a:p>
        </p:txBody>
      </p:sp>
    </p:spTree>
    <p:extLst>
      <p:ext uri="{BB962C8B-B14F-4D97-AF65-F5344CB8AC3E}">
        <p14:creationId xmlns="" xmlns:p14="http://schemas.microsoft.com/office/powerpoint/2010/main" val="7402674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Кыыллары</a:t>
            </a:r>
            <a:r>
              <a:rPr lang="ru-RU" dirty="0" smtClean="0"/>
              <a:t> </a:t>
            </a:r>
            <a:r>
              <a:rPr lang="ru-RU" dirty="0" err="1" smtClean="0"/>
              <a:t>наардаа</a:t>
            </a:r>
            <a:r>
              <a:rPr lang="en-US" dirty="0" smtClean="0"/>
              <a:t>h</a:t>
            </a:r>
            <a:r>
              <a:rPr lang="ru-RU" dirty="0" err="1" smtClean="0"/>
              <a:t>ын</a:t>
            </a:r>
            <a:r>
              <a:rPr lang="ru-RU" dirty="0" smtClean="0"/>
              <a:t>:</a:t>
            </a:r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999066531"/>
              </p:ext>
            </p:extLst>
          </p:nvPr>
        </p:nvGraphicFramePr>
        <p:xfrm>
          <a:off x="511444" y="1906291"/>
          <a:ext cx="8641166" cy="45100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1166"/>
              </a:tblGrid>
              <a:tr h="510930">
                <a:tc>
                  <a:txBody>
                    <a:bodyPr/>
                    <a:lstStyle/>
                    <a:p>
                      <a:r>
                        <a:rPr lang="ru-RU" dirty="0" err="1" smtClean="0">
                          <a:solidFill>
                            <a:schemeClr val="tx1"/>
                          </a:solidFill>
                        </a:rPr>
                        <a:t>Кыыллар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baseline="0" dirty="0" err="1" smtClean="0">
                          <a:solidFill>
                            <a:schemeClr val="tx1"/>
                          </a:solidFill>
                        </a:rPr>
                        <a:t>ааттара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baseline="0" dirty="0" err="1" smtClean="0">
                          <a:solidFill>
                            <a:schemeClr val="tx1"/>
                          </a:solidFill>
                        </a:rPr>
                        <a:t>киирбит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baseline="0" dirty="0" err="1" smtClean="0">
                          <a:solidFill>
                            <a:schemeClr val="tx1"/>
                          </a:solidFill>
                        </a:rPr>
                        <a:t>сомого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baseline="0" dirty="0" err="1" smtClean="0">
                          <a:solidFill>
                            <a:schemeClr val="tx1"/>
                          </a:solidFill>
                        </a:rPr>
                        <a:t>домохторун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baseline="0" dirty="0" err="1" smtClean="0">
                          <a:solidFill>
                            <a:schemeClr val="tx1"/>
                          </a:solidFill>
                        </a:rPr>
                        <a:t>коруннэрэ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: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18026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Дьиэ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кыыллара</a:t>
                      </a:r>
                      <a:r>
                        <a:rPr lang="ru-RU" dirty="0" smtClean="0"/>
                        <a:t>:</a:t>
                      </a:r>
                    </a:p>
                  </a:txBody>
                  <a:tcPr/>
                </a:tc>
              </a:tr>
              <a:tr h="518026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Сиэмэх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кыыллара</a:t>
                      </a:r>
                      <a:r>
                        <a:rPr lang="ru-RU" dirty="0" smtClean="0"/>
                        <a:t>:</a:t>
                      </a:r>
                    </a:p>
                  </a:txBody>
                  <a:tcPr/>
                </a:tc>
              </a:tr>
              <a:tr h="704473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Ки</a:t>
                      </a:r>
                      <a:r>
                        <a:rPr lang="en-US" dirty="0" smtClean="0"/>
                        <a:t>h</a:t>
                      </a:r>
                      <a:r>
                        <a:rPr lang="ru-RU" dirty="0" smtClean="0"/>
                        <a:t>и </a:t>
                      </a:r>
                      <a:r>
                        <a:rPr lang="ru-RU" dirty="0" err="1" smtClean="0"/>
                        <a:t>тас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корунугэр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dirty="0" err="1" smtClean="0"/>
                        <a:t>сы</a:t>
                      </a:r>
                      <a:r>
                        <a:rPr lang="en-US" baseline="0" dirty="0" smtClean="0"/>
                        <a:t>h</a:t>
                      </a:r>
                      <a:r>
                        <a:rPr lang="ru-RU" baseline="0" dirty="0" err="1" smtClean="0"/>
                        <a:t>ыаннаах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dirty="0" err="1" smtClean="0"/>
                        <a:t>кыыллар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dirty="0" err="1" smtClean="0"/>
                        <a:t>ааттара</a:t>
                      </a:r>
                      <a:r>
                        <a:rPr lang="ru-RU" baseline="0" dirty="0" smtClean="0"/>
                        <a:t>: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  <a:tr h="518026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Уу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харамайдарын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кыыллара</a:t>
                      </a:r>
                      <a:r>
                        <a:rPr lang="ru-RU" dirty="0" smtClean="0"/>
                        <a:t>:</a:t>
                      </a:r>
                      <a:endParaRPr lang="ru-RU" dirty="0"/>
                    </a:p>
                  </a:txBody>
                  <a:tcPr/>
                </a:tc>
              </a:tr>
              <a:tr h="518026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Котордор</a:t>
                      </a:r>
                      <a:r>
                        <a:rPr lang="ru-RU" dirty="0" smtClean="0"/>
                        <a:t>:</a:t>
                      </a:r>
                      <a:endParaRPr lang="ru-RU" dirty="0"/>
                    </a:p>
                  </a:txBody>
                  <a:tcPr/>
                </a:tc>
              </a:tr>
              <a:tr h="704473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err="1" smtClean="0"/>
                        <a:t>Кы</a:t>
                      </a:r>
                      <a:r>
                        <a:rPr lang="en-US" dirty="0" smtClean="0"/>
                        <a:t>h</a:t>
                      </a:r>
                      <a:r>
                        <a:rPr lang="ru-RU" dirty="0" err="1" smtClean="0"/>
                        <a:t>ыл</a:t>
                      </a:r>
                      <a:r>
                        <a:rPr lang="ru-RU" dirty="0" smtClean="0"/>
                        <a:t> кинигэ5э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dirty="0" err="1" smtClean="0"/>
                        <a:t>киирбит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dirty="0" err="1" smtClean="0"/>
                        <a:t>кыыллар</a:t>
                      </a:r>
                      <a:r>
                        <a:rPr lang="ru-RU" baseline="0" dirty="0" smtClean="0"/>
                        <a:t>: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518026">
                <a:tc>
                  <a:txBody>
                    <a:bodyPr/>
                    <a:lstStyle/>
                    <a:p>
                      <a:endParaRPr lang="ru-RU" baseline="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89526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Дьиэ</a:t>
            </a:r>
            <a:r>
              <a:rPr lang="ru-RU" dirty="0" smtClean="0"/>
              <a:t> </a:t>
            </a:r>
            <a:r>
              <a:rPr lang="ru-RU" dirty="0" err="1" smtClean="0"/>
              <a:t>кыыллара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10347"/>
            <a:ext cx="8596668" cy="4631016"/>
          </a:xfrm>
        </p:spPr>
        <p:txBody>
          <a:bodyPr>
            <a:normAutofit lnSpcReduction="10000"/>
          </a:bodyPr>
          <a:lstStyle/>
          <a:p>
            <a:r>
              <a:rPr lang="ru-RU" dirty="0" err="1" smtClean="0"/>
              <a:t>Акка</a:t>
            </a:r>
            <a:r>
              <a:rPr lang="ru-RU" dirty="0" smtClean="0"/>
              <a:t> </a:t>
            </a:r>
            <a:r>
              <a:rPr lang="ru-RU" dirty="0" err="1" smtClean="0"/>
              <a:t>ыныыртахха</a:t>
            </a:r>
            <a:r>
              <a:rPr lang="ru-RU" dirty="0" smtClean="0"/>
              <a:t> </a:t>
            </a:r>
            <a:r>
              <a:rPr lang="ru-RU" dirty="0" err="1" smtClean="0"/>
              <a:t>анардастаабат</a:t>
            </a:r>
            <a:r>
              <a:rPr lang="ru-RU" dirty="0" smtClean="0"/>
              <a:t> </a:t>
            </a:r>
            <a:r>
              <a:rPr lang="ru-RU" dirty="0" err="1" smtClean="0"/>
              <a:t>тэннэр</a:t>
            </a:r>
            <a:r>
              <a:rPr lang="ru-RU" dirty="0" smtClean="0"/>
              <a:t>- </a:t>
            </a:r>
            <a:r>
              <a:rPr lang="ru-RU" dirty="0" err="1" smtClean="0"/>
              <a:t>тэбис</a:t>
            </a:r>
            <a:r>
              <a:rPr lang="ru-RU" dirty="0" smtClean="0"/>
              <a:t>- </a:t>
            </a:r>
            <a:r>
              <a:rPr lang="ru-RU" dirty="0" err="1" smtClean="0"/>
              <a:t>тэннэр</a:t>
            </a:r>
            <a:endParaRPr lang="ru-RU" dirty="0" smtClean="0"/>
          </a:p>
          <a:p>
            <a:r>
              <a:rPr lang="ru-RU" dirty="0" smtClean="0"/>
              <a:t>Ала </a:t>
            </a:r>
            <a:r>
              <a:rPr lang="ru-RU" dirty="0" err="1" smtClean="0"/>
              <a:t>кулуну</a:t>
            </a:r>
            <a:r>
              <a:rPr lang="ru-RU" dirty="0" smtClean="0"/>
              <a:t> </a:t>
            </a:r>
            <a:r>
              <a:rPr lang="ru-RU" dirty="0" err="1" smtClean="0"/>
              <a:t>торуппут</a:t>
            </a:r>
            <a:r>
              <a:rPr lang="ru-RU" dirty="0" smtClean="0"/>
              <a:t>- </a:t>
            </a:r>
            <a:r>
              <a:rPr lang="ru-RU" dirty="0" err="1" smtClean="0"/>
              <a:t>дэлби</a:t>
            </a:r>
            <a:r>
              <a:rPr lang="ru-RU" dirty="0" smtClean="0"/>
              <a:t> </a:t>
            </a:r>
            <a:r>
              <a:rPr lang="ru-RU" dirty="0" err="1" smtClean="0"/>
              <a:t>тонмут</a:t>
            </a:r>
            <a:endParaRPr lang="ru-RU" dirty="0" smtClean="0"/>
          </a:p>
          <a:p>
            <a:r>
              <a:rPr lang="ru-RU" dirty="0" err="1" smtClean="0"/>
              <a:t>Арбаммыт</a:t>
            </a:r>
            <a:r>
              <a:rPr lang="ru-RU" dirty="0" smtClean="0"/>
              <a:t> </a:t>
            </a:r>
            <a:r>
              <a:rPr lang="ru-RU" dirty="0" err="1" smtClean="0"/>
              <a:t>суо</a:t>
            </a:r>
            <a:r>
              <a:rPr lang="en-US" dirty="0" smtClean="0"/>
              <a:t>h</a:t>
            </a:r>
            <a:r>
              <a:rPr lang="ru-RU" dirty="0" smtClean="0"/>
              <a:t>у/</a:t>
            </a:r>
            <a:r>
              <a:rPr lang="ru-RU" dirty="0" err="1" smtClean="0"/>
              <a:t>ытык</a:t>
            </a:r>
            <a:r>
              <a:rPr lang="ru-RU" dirty="0" smtClean="0"/>
              <a:t> </a:t>
            </a:r>
            <a:r>
              <a:rPr lang="ru-RU" dirty="0" err="1" smtClean="0"/>
              <a:t>суо</a:t>
            </a:r>
            <a:r>
              <a:rPr lang="en-US" dirty="0" smtClean="0"/>
              <a:t>h</a:t>
            </a:r>
            <a:r>
              <a:rPr lang="ru-RU" dirty="0" smtClean="0"/>
              <a:t>у- </a:t>
            </a:r>
            <a:r>
              <a:rPr lang="ru-RU" dirty="0" err="1" smtClean="0"/>
              <a:t>былыргы</a:t>
            </a:r>
            <a:r>
              <a:rPr lang="ru-RU" dirty="0" smtClean="0"/>
              <a:t> итэ5элинэн, </a:t>
            </a:r>
            <a:r>
              <a:rPr lang="ru-RU" dirty="0" err="1" smtClean="0"/>
              <a:t>ыалдьыбытын</a:t>
            </a:r>
            <a:r>
              <a:rPr lang="ru-RU" dirty="0" smtClean="0"/>
              <a:t> </a:t>
            </a:r>
            <a:r>
              <a:rPr lang="ru-RU" dirty="0" err="1" smtClean="0"/>
              <a:t>ки</a:t>
            </a:r>
            <a:r>
              <a:rPr lang="en-US" dirty="0" smtClean="0"/>
              <a:t>h</a:t>
            </a:r>
            <a:r>
              <a:rPr lang="ru-RU" dirty="0" err="1" smtClean="0"/>
              <a:t>ини</a:t>
            </a:r>
            <a:r>
              <a:rPr lang="ru-RU" dirty="0" smtClean="0"/>
              <a:t> </a:t>
            </a:r>
            <a:r>
              <a:rPr lang="ru-RU" dirty="0" err="1" smtClean="0"/>
              <a:t>толуйан</a:t>
            </a:r>
            <a:r>
              <a:rPr lang="ru-RU" dirty="0" smtClean="0"/>
              <a:t>, </a:t>
            </a:r>
            <a:r>
              <a:rPr lang="ru-RU" dirty="0" err="1" smtClean="0"/>
              <a:t>ойуун</a:t>
            </a:r>
            <a:r>
              <a:rPr lang="ru-RU" dirty="0" smtClean="0"/>
              <a:t> </a:t>
            </a:r>
            <a:r>
              <a:rPr lang="ru-RU" dirty="0" err="1" smtClean="0"/>
              <a:t>абаа</a:t>
            </a:r>
            <a:r>
              <a:rPr lang="en-US" dirty="0" smtClean="0"/>
              <a:t>h</a:t>
            </a:r>
            <a:r>
              <a:rPr lang="ru-RU" dirty="0" err="1" smtClean="0"/>
              <a:t>ыга</a:t>
            </a:r>
            <a:r>
              <a:rPr lang="ru-RU" dirty="0" smtClean="0"/>
              <a:t> </a:t>
            </a:r>
            <a:r>
              <a:rPr lang="ru-RU" dirty="0" err="1" smtClean="0"/>
              <a:t>анаабыт</a:t>
            </a:r>
            <a:r>
              <a:rPr lang="ru-RU" dirty="0" smtClean="0"/>
              <a:t> </a:t>
            </a:r>
            <a:r>
              <a:rPr lang="ru-RU" dirty="0" err="1" smtClean="0"/>
              <a:t>суо</a:t>
            </a:r>
            <a:r>
              <a:rPr lang="en-US" dirty="0" smtClean="0"/>
              <a:t>h</a:t>
            </a:r>
            <a:r>
              <a:rPr lang="ru-RU" dirty="0" err="1" smtClean="0"/>
              <a:t>утэ</a:t>
            </a:r>
            <a:endParaRPr lang="ru-RU" dirty="0" smtClean="0"/>
          </a:p>
          <a:p>
            <a:r>
              <a:rPr lang="ru-RU" dirty="0" err="1" smtClean="0"/>
              <a:t>Ат</a:t>
            </a:r>
            <a:r>
              <a:rPr lang="ru-RU" dirty="0" smtClean="0"/>
              <a:t> ата5ар </a:t>
            </a:r>
            <a:r>
              <a:rPr lang="ru-RU" dirty="0" err="1" smtClean="0"/>
              <a:t>уган</a:t>
            </a:r>
            <a:r>
              <a:rPr lang="ru-RU" dirty="0" smtClean="0"/>
              <a:t>- </a:t>
            </a:r>
            <a:r>
              <a:rPr lang="ru-RU" dirty="0" err="1" smtClean="0"/>
              <a:t>ат</a:t>
            </a:r>
            <a:r>
              <a:rPr lang="ru-RU" dirty="0" smtClean="0"/>
              <a:t> </a:t>
            </a:r>
            <a:r>
              <a:rPr lang="ru-RU" dirty="0" err="1" smtClean="0"/>
              <a:t>сууруутугэр</a:t>
            </a:r>
            <a:r>
              <a:rPr lang="ru-RU" dirty="0" smtClean="0"/>
              <a:t> </a:t>
            </a:r>
            <a:r>
              <a:rPr lang="ru-RU" dirty="0" err="1" smtClean="0"/>
              <a:t>сакалаатта</a:t>
            </a:r>
            <a:r>
              <a:rPr lang="en-US" dirty="0" smtClean="0"/>
              <a:t>h</a:t>
            </a:r>
            <a:r>
              <a:rPr lang="ru-RU" dirty="0" smtClean="0"/>
              <a:t>ан, </a:t>
            </a:r>
            <a:r>
              <a:rPr lang="ru-RU" dirty="0" err="1" smtClean="0"/>
              <a:t>уксан</a:t>
            </a:r>
            <a:endParaRPr lang="ru-RU" dirty="0" smtClean="0"/>
          </a:p>
          <a:p>
            <a:r>
              <a:rPr lang="ru-RU" dirty="0" err="1" smtClean="0"/>
              <a:t>Ат</a:t>
            </a:r>
            <a:r>
              <a:rPr lang="ru-RU" dirty="0" smtClean="0"/>
              <a:t> </a:t>
            </a:r>
            <a:r>
              <a:rPr lang="ru-RU" dirty="0" err="1" smtClean="0"/>
              <a:t>буол</a:t>
            </a:r>
            <a:r>
              <a:rPr lang="ru-RU" dirty="0" smtClean="0"/>
              <a:t>- </a:t>
            </a:r>
            <a:r>
              <a:rPr lang="ru-RU" dirty="0" err="1" smtClean="0"/>
              <a:t>туорт</a:t>
            </a:r>
            <a:r>
              <a:rPr lang="ru-RU" dirty="0" smtClean="0"/>
              <a:t> </a:t>
            </a:r>
            <a:r>
              <a:rPr lang="ru-RU" dirty="0" err="1" smtClean="0"/>
              <a:t>атах</a:t>
            </a:r>
            <a:r>
              <a:rPr lang="ru-RU" dirty="0" smtClean="0"/>
              <a:t> </a:t>
            </a:r>
            <a:r>
              <a:rPr lang="ru-RU" dirty="0" err="1" smtClean="0"/>
              <a:t>буол</a:t>
            </a:r>
            <a:endParaRPr lang="ru-RU" dirty="0" smtClean="0"/>
          </a:p>
          <a:p>
            <a:r>
              <a:rPr lang="ru-RU" dirty="0" err="1" smtClean="0"/>
              <a:t>Ат</a:t>
            </a:r>
            <a:r>
              <a:rPr lang="ru-RU" dirty="0" smtClean="0"/>
              <a:t> </a:t>
            </a:r>
            <a:r>
              <a:rPr lang="ru-RU" dirty="0" err="1" smtClean="0"/>
              <a:t>тарпат</a:t>
            </a:r>
            <a:r>
              <a:rPr lang="ru-RU" dirty="0" smtClean="0"/>
              <a:t> </a:t>
            </a:r>
            <a:r>
              <a:rPr lang="ru-RU" dirty="0" err="1" smtClean="0"/>
              <a:t>аньыыта</a:t>
            </a:r>
            <a:r>
              <a:rPr lang="ru-RU" dirty="0" smtClean="0"/>
              <a:t>, о5ус </a:t>
            </a:r>
            <a:r>
              <a:rPr lang="ru-RU" dirty="0" err="1" smtClean="0"/>
              <a:t>тарпат</a:t>
            </a:r>
            <a:r>
              <a:rPr lang="ru-RU" dirty="0" smtClean="0"/>
              <a:t> </a:t>
            </a:r>
            <a:r>
              <a:rPr lang="ru-RU" dirty="0" err="1" smtClean="0"/>
              <a:t>буруйа</a:t>
            </a:r>
            <a:r>
              <a:rPr lang="ru-RU" dirty="0" smtClean="0"/>
              <a:t>- </a:t>
            </a:r>
            <a:r>
              <a:rPr lang="ru-RU" dirty="0" err="1" smtClean="0"/>
              <a:t>олус</a:t>
            </a:r>
            <a:r>
              <a:rPr lang="ru-RU" dirty="0" smtClean="0"/>
              <a:t> </a:t>
            </a:r>
            <a:r>
              <a:rPr lang="ru-RU" dirty="0" err="1" smtClean="0"/>
              <a:t>улахан</a:t>
            </a:r>
            <a:r>
              <a:rPr lang="ru-RU" dirty="0" smtClean="0"/>
              <a:t>, </a:t>
            </a:r>
            <a:r>
              <a:rPr lang="ru-RU" dirty="0" err="1" smtClean="0"/>
              <a:t>ыар</a:t>
            </a:r>
            <a:r>
              <a:rPr lang="ru-RU" dirty="0" smtClean="0"/>
              <a:t> </a:t>
            </a:r>
            <a:r>
              <a:rPr lang="ru-RU" dirty="0" err="1" smtClean="0"/>
              <a:t>аньыы</a:t>
            </a:r>
            <a:r>
              <a:rPr lang="ru-RU" dirty="0" smtClean="0"/>
              <a:t>, </a:t>
            </a:r>
            <a:r>
              <a:rPr lang="ru-RU" dirty="0" err="1" smtClean="0"/>
              <a:t>буруй</a:t>
            </a:r>
            <a:endParaRPr lang="ru-RU" dirty="0" smtClean="0"/>
          </a:p>
          <a:p>
            <a:r>
              <a:rPr lang="ru-RU" dirty="0" err="1" smtClean="0"/>
              <a:t>Ат</a:t>
            </a:r>
            <a:r>
              <a:rPr lang="ru-RU" dirty="0" smtClean="0"/>
              <a:t> </a:t>
            </a:r>
            <a:r>
              <a:rPr lang="ru-RU" dirty="0" err="1" smtClean="0"/>
              <a:t>уо</a:t>
            </a:r>
            <a:r>
              <a:rPr lang="en-US" dirty="0" smtClean="0"/>
              <a:t>h</a:t>
            </a:r>
            <a:r>
              <a:rPr lang="ru-RU" dirty="0" smtClean="0"/>
              <a:t>э ту</a:t>
            </a:r>
            <a:r>
              <a:rPr lang="en-US" dirty="0" smtClean="0"/>
              <a:t>h</a:t>
            </a:r>
            <a:r>
              <a:rPr lang="ru-RU" dirty="0" smtClean="0"/>
              <a:t>эн- </a:t>
            </a:r>
            <a:r>
              <a:rPr lang="ru-RU" dirty="0" err="1" smtClean="0"/>
              <a:t>бэрт</a:t>
            </a:r>
            <a:r>
              <a:rPr lang="ru-RU" dirty="0" smtClean="0"/>
              <a:t> </a:t>
            </a:r>
            <a:r>
              <a:rPr lang="ru-RU" dirty="0" err="1" smtClean="0"/>
              <a:t>ыксалынан</a:t>
            </a:r>
            <a:r>
              <a:rPr lang="ru-RU" dirty="0" smtClean="0"/>
              <a:t>, </a:t>
            </a:r>
            <a:r>
              <a:rPr lang="ru-RU" dirty="0" err="1" smtClean="0"/>
              <a:t>тиэтэлинэн</a:t>
            </a:r>
            <a:r>
              <a:rPr lang="ru-RU" dirty="0" smtClean="0"/>
              <a:t> </a:t>
            </a:r>
            <a:r>
              <a:rPr lang="ru-RU" dirty="0" err="1" smtClean="0"/>
              <a:t>барыы</a:t>
            </a:r>
            <a:endParaRPr lang="ru-RU" dirty="0" smtClean="0"/>
          </a:p>
          <a:p>
            <a:r>
              <a:rPr lang="ru-RU" dirty="0" err="1" smtClean="0"/>
              <a:t>Атыыр</a:t>
            </a:r>
            <a:r>
              <a:rPr lang="ru-RU" dirty="0" smtClean="0"/>
              <a:t> о5ус алта5а, хат </a:t>
            </a:r>
            <a:r>
              <a:rPr lang="ru-RU" dirty="0" err="1" smtClean="0"/>
              <a:t>дьахтар</a:t>
            </a:r>
            <a:r>
              <a:rPr lang="ru-RU" dirty="0" smtClean="0"/>
              <a:t> </a:t>
            </a:r>
            <a:r>
              <a:rPr lang="ru-RU" dirty="0" err="1" smtClean="0"/>
              <a:t>хаамыыта</a:t>
            </a:r>
            <a:r>
              <a:rPr lang="ru-RU" dirty="0" smtClean="0"/>
              <a:t>- </a:t>
            </a:r>
            <a:r>
              <a:rPr lang="ru-RU" dirty="0" err="1" smtClean="0"/>
              <a:t>олус</a:t>
            </a:r>
            <a:r>
              <a:rPr lang="ru-RU" dirty="0" smtClean="0"/>
              <a:t> </a:t>
            </a:r>
            <a:r>
              <a:rPr lang="ru-RU" dirty="0" err="1" smtClean="0"/>
              <a:t>бытаан</a:t>
            </a:r>
            <a:r>
              <a:rPr lang="ru-RU" dirty="0" smtClean="0"/>
              <a:t> </a:t>
            </a:r>
            <a:r>
              <a:rPr lang="ru-RU" dirty="0" err="1" smtClean="0"/>
              <a:t>хаамыы</a:t>
            </a:r>
            <a:endParaRPr lang="ru-RU" dirty="0" smtClean="0"/>
          </a:p>
          <a:p>
            <a:r>
              <a:rPr lang="ru-RU" dirty="0" err="1" smtClean="0"/>
              <a:t>Ыт</a:t>
            </a:r>
            <a:r>
              <a:rPr lang="ru-RU" dirty="0" smtClean="0"/>
              <a:t> </a:t>
            </a:r>
            <a:r>
              <a:rPr lang="ru-RU" dirty="0" err="1" smtClean="0"/>
              <a:t>атах</a:t>
            </a:r>
            <a:r>
              <a:rPr lang="ru-RU" dirty="0" smtClean="0"/>
              <a:t>- </a:t>
            </a:r>
            <a:r>
              <a:rPr lang="ru-RU" dirty="0" err="1" smtClean="0"/>
              <a:t>ыараабакка</a:t>
            </a:r>
            <a:r>
              <a:rPr lang="ru-RU" dirty="0" smtClean="0"/>
              <a:t>,  </a:t>
            </a:r>
            <a:r>
              <a:rPr lang="ru-RU" dirty="0" err="1" smtClean="0"/>
              <a:t>тургэнник</a:t>
            </a:r>
            <a:r>
              <a:rPr lang="ru-RU" dirty="0" smtClean="0"/>
              <a:t> , </a:t>
            </a:r>
            <a:r>
              <a:rPr lang="ru-RU" dirty="0" err="1" smtClean="0"/>
              <a:t>чэпчэкитик</a:t>
            </a:r>
            <a:r>
              <a:rPr lang="ru-RU" dirty="0"/>
              <a:t> </a:t>
            </a:r>
            <a:r>
              <a:rPr lang="ru-RU" dirty="0" err="1" smtClean="0"/>
              <a:t>кэлэр</a:t>
            </a:r>
            <a:r>
              <a:rPr lang="ru-RU" dirty="0" smtClean="0"/>
              <a:t>- </a:t>
            </a:r>
            <a:r>
              <a:rPr lang="ru-RU" dirty="0" err="1" smtClean="0"/>
              <a:t>барар</a:t>
            </a:r>
            <a:r>
              <a:rPr lang="ru-RU" dirty="0" smtClean="0"/>
              <a:t>, </a:t>
            </a:r>
            <a:r>
              <a:rPr lang="ru-RU" dirty="0" err="1" smtClean="0"/>
              <a:t>хаамартан</a:t>
            </a:r>
            <a:r>
              <a:rPr lang="ru-RU" dirty="0" smtClean="0"/>
              <a:t>- </a:t>
            </a:r>
            <a:r>
              <a:rPr lang="ru-RU" dirty="0" err="1" smtClean="0"/>
              <a:t>суурэртэн</a:t>
            </a:r>
            <a:r>
              <a:rPr lang="ru-RU" dirty="0" smtClean="0"/>
              <a:t> </a:t>
            </a:r>
            <a:r>
              <a:rPr lang="ru-RU" dirty="0" err="1" smtClean="0"/>
              <a:t>сылайбат</a:t>
            </a:r>
            <a:endParaRPr lang="ru-RU" dirty="0" smtClean="0"/>
          </a:p>
          <a:p>
            <a:r>
              <a:rPr lang="ru-RU" dirty="0" err="1" smtClean="0"/>
              <a:t>Ыт</a:t>
            </a:r>
            <a:r>
              <a:rPr lang="ru-RU" dirty="0" smtClean="0"/>
              <a:t> </a:t>
            </a:r>
            <a:r>
              <a:rPr lang="ru-RU" dirty="0" err="1" smtClean="0"/>
              <a:t>урбэт</a:t>
            </a:r>
            <a:r>
              <a:rPr lang="ru-RU" dirty="0" smtClean="0"/>
              <a:t>, </a:t>
            </a:r>
            <a:r>
              <a:rPr lang="ru-RU" dirty="0" err="1" smtClean="0"/>
              <a:t>ынах</a:t>
            </a:r>
            <a:r>
              <a:rPr lang="ru-RU" dirty="0" smtClean="0"/>
              <a:t> </a:t>
            </a:r>
            <a:r>
              <a:rPr lang="ru-RU" dirty="0" err="1" smtClean="0"/>
              <a:t>маныраабат</a:t>
            </a:r>
            <a:r>
              <a:rPr lang="ru-RU" dirty="0" smtClean="0"/>
              <a:t>, </a:t>
            </a:r>
            <a:r>
              <a:rPr lang="ru-RU" dirty="0" err="1" smtClean="0"/>
              <a:t>ымыы</a:t>
            </a:r>
            <a:r>
              <a:rPr lang="ru-RU" dirty="0" smtClean="0"/>
              <a:t> </a:t>
            </a:r>
            <a:r>
              <a:rPr lang="ru-RU" dirty="0" err="1" smtClean="0"/>
              <a:t>ыллаабат</a:t>
            </a:r>
            <a:r>
              <a:rPr lang="ru-RU" dirty="0" smtClean="0"/>
              <a:t>- </a:t>
            </a:r>
            <a:r>
              <a:rPr lang="ru-RU" dirty="0" err="1" smtClean="0"/>
              <a:t>ки</a:t>
            </a:r>
            <a:r>
              <a:rPr lang="en-US" dirty="0" smtClean="0"/>
              <a:t>h</a:t>
            </a:r>
            <a:r>
              <a:rPr lang="ru-RU" dirty="0" err="1" smtClean="0"/>
              <a:t>итэ</a:t>
            </a:r>
            <a:r>
              <a:rPr lang="ru-RU" dirty="0" smtClean="0"/>
              <a:t>- </a:t>
            </a:r>
            <a:r>
              <a:rPr lang="ru-RU" dirty="0" err="1" smtClean="0"/>
              <a:t>суо</a:t>
            </a:r>
            <a:r>
              <a:rPr lang="en-US" dirty="0" smtClean="0"/>
              <a:t>h</a:t>
            </a:r>
            <a:r>
              <a:rPr lang="ru-RU" dirty="0" err="1" smtClean="0"/>
              <a:t>утэ</a:t>
            </a:r>
            <a:r>
              <a:rPr lang="ru-RU" dirty="0" smtClean="0"/>
              <a:t> </a:t>
            </a:r>
            <a:r>
              <a:rPr lang="ru-RU" dirty="0" err="1" smtClean="0"/>
              <a:t>эстибит</a:t>
            </a:r>
            <a:r>
              <a:rPr lang="ru-RU" dirty="0" smtClean="0"/>
              <a:t>, </a:t>
            </a:r>
            <a:r>
              <a:rPr lang="ru-RU" dirty="0" err="1" smtClean="0"/>
              <a:t>иччитэхсийбит</a:t>
            </a:r>
            <a:r>
              <a:rPr lang="ru-RU" dirty="0" smtClean="0"/>
              <a:t> </a:t>
            </a:r>
            <a:r>
              <a:rPr lang="ru-RU" dirty="0" err="1" smtClean="0"/>
              <a:t>сири</a:t>
            </a:r>
            <a:r>
              <a:rPr lang="ru-RU" dirty="0" smtClean="0"/>
              <a:t> </a:t>
            </a:r>
            <a:r>
              <a:rPr lang="ru-RU" dirty="0" err="1" smtClean="0"/>
              <a:t>этэллэр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245206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Ки</a:t>
            </a:r>
            <a:r>
              <a:rPr lang="en-US" dirty="0" smtClean="0"/>
              <a:t>h</a:t>
            </a:r>
            <a:r>
              <a:rPr lang="ru-RU" dirty="0" smtClean="0"/>
              <a:t>и </a:t>
            </a:r>
            <a:r>
              <a:rPr lang="ru-RU" dirty="0" err="1" smtClean="0"/>
              <a:t>тас</a:t>
            </a:r>
            <a:r>
              <a:rPr lang="ru-RU" dirty="0" smtClean="0"/>
              <a:t> </a:t>
            </a:r>
            <a:r>
              <a:rPr lang="ru-RU" dirty="0" err="1" smtClean="0"/>
              <a:t>корунугэр</a:t>
            </a:r>
            <a:r>
              <a:rPr lang="ru-RU" dirty="0" smtClean="0"/>
              <a:t> </a:t>
            </a:r>
            <a:r>
              <a:rPr lang="ru-RU" dirty="0" err="1" smtClean="0"/>
              <a:t>сы</a:t>
            </a:r>
            <a:r>
              <a:rPr lang="en-US" dirty="0" smtClean="0"/>
              <a:t>h</a:t>
            </a:r>
            <a:r>
              <a:rPr lang="ru-RU" dirty="0" err="1" smtClean="0"/>
              <a:t>ыаннаах</a:t>
            </a:r>
            <a:r>
              <a:rPr lang="ru-RU" dirty="0" smtClean="0"/>
              <a:t> </a:t>
            </a:r>
            <a:r>
              <a:rPr lang="ru-RU" dirty="0" err="1" smtClean="0"/>
              <a:t>кыыллар</a:t>
            </a:r>
            <a:r>
              <a:rPr lang="ru-RU" dirty="0" smtClean="0"/>
              <a:t> </a:t>
            </a:r>
            <a:r>
              <a:rPr lang="ru-RU" dirty="0" err="1" smtClean="0"/>
              <a:t>ааттара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3829" y="2238080"/>
            <a:ext cx="8596668" cy="3880773"/>
          </a:xfrm>
        </p:spPr>
        <p:txBody>
          <a:bodyPr/>
          <a:lstStyle/>
          <a:p>
            <a:r>
              <a:rPr lang="ru-RU" dirty="0" smtClean="0"/>
              <a:t>Балык </a:t>
            </a:r>
            <a:r>
              <a:rPr lang="ru-RU" dirty="0" err="1" smtClean="0"/>
              <a:t>айах</a:t>
            </a:r>
            <a:r>
              <a:rPr lang="ru-RU" dirty="0" smtClean="0"/>
              <a:t>- </a:t>
            </a:r>
            <a:r>
              <a:rPr lang="ru-RU" dirty="0" err="1" smtClean="0"/>
              <a:t>тии</a:t>
            </a:r>
            <a:r>
              <a:rPr lang="en-US" dirty="0" smtClean="0"/>
              <a:t>h</a:t>
            </a:r>
            <a:r>
              <a:rPr lang="ru-RU" dirty="0" smtClean="0"/>
              <a:t>э </a:t>
            </a:r>
            <a:r>
              <a:rPr lang="ru-RU" dirty="0" err="1" smtClean="0"/>
              <a:t>суох</a:t>
            </a:r>
            <a:endParaRPr lang="ru-RU" dirty="0" smtClean="0"/>
          </a:p>
          <a:p>
            <a:r>
              <a:rPr lang="ru-RU" dirty="0" err="1" smtClean="0"/>
              <a:t>Туруйа</a:t>
            </a:r>
            <a:r>
              <a:rPr lang="ru-RU" dirty="0" smtClean="0"/>
              <a:t> </a:t>
            </a:r>
            <a:r>
              <a:rPr lang="ru-RU" dirty="0" err="1" smtClean="0"/>
              <a:t>курдук</a:t>
            </a:r>
            <a:r>
              <a:rPr lang="ru-RU" dirty="0" smtClean="0"/>
              <a:t> тура </a:t>
            </a:r>
            <a:r>
              <a:rPr lang="ru-RU" dirty="0" err="1" smtClean="0"/>
              <a:t>иниир</a:t>
            </a:r>
            <a:r>
              <a:rPr lang="ru-RU" dirty="0" smtClean="0"/>
              <a:t>- </a:t>
            </a:r>
            <a:r>
              <a:rPr lang="ru-RU" dirty="0" err="1" smtClean="0"/>
              <a:t>хатаныр</a:t>
            </a:r>
            <a:r>
              <a:rPr lang="ru-RU" dirty="0" smtClean="0"/>
              <a:t> </a:t>
            </a:r>
            <a:r>
              <a:rPr lang="ru-RU" dirty="0" err="1" smtClean="0"/>
              <a:t>буолан</a:t>
            </a:r>
            <a:r>
              <a:rPr lang="ru-RU" dirty="0" smtClean="0"/>
              <a:t> баран, </a:t>
            </a:r>
            <a:r>
              <a:rPr lang="ru-RU" dirty="0" err="1" smtClean="0"/>
              <a:t>куустээх</a:t>
            </a:r>
            <a:endParaRPr lang="ru-RU" dirty="0" smtClean="0"/>
          </a:p>
          <a:p>
            <a:r>
              <a:rPr lang="ru-RU" dirty="0" smtClean="0"/>
              <a:t>Улар </a:t>
            </a:r>
            <a:r>
              <a:rPr lang="ru-RU" dirty="0" err="1" smtClean="0"/>
              <a:t>мэйии</a:t>
            </a:r>
            <a:r>
              <a:rPr lang="ru-RU" dirty="0" smtClean="0"/>
              <a:t>- </a:t>
            </a:r>
            <a:r>
              <a:rPr lang="ru-RU" dirty="0" err="1" smtClean="0"/>
              <a:t>акаары</a:t>
            </a:r>
            <a:endParaRPr lang="ru-RU" dirty="0" smtClean="0"/>
          </a:p>
          <a:p>
            <a:r>
              <a:rPr lang="ru-RU" dirty="0" err="1" smtClean="0"/>
              <a:t>Ыт</a:t>
            </a:r>
            <a:r>
              <a:rPr lang="ru-RU" dirty="0" smtClean="0"/>
              <a:t> да </a:t>
            </a:r>
            <a:r>
              <a:rPr lang="ru-RU" dirty="0" err="1" smtClean="0"/>
              <a:t>тэппитин</a:t>
            </a:r>
            <a:r>
              <a:rPr lang="ru-RU" dirty="0" smtClean="0"/>
              <a:t> са5а </a:t>
            </a:r>
            <a:r>
              <a:rPr lang="ru-RU" dirty="0" err="1" smtClean="0"/>
              <a:t>суох</a:t>
            </a:r>
            <a:r>
              <a:rPr lang="ru-RU" dirty="0" smtClean="0"/>
              <a:t>- </a:t>
            </a:r>
            <a:r>
              <a:rPr lang="ru-RU" dirty="0" err="1" smtClean="0"/>
              <a:t>олус</a:t>
            </a:r>
            <a:r>
              <a:rPr lang="ru-RU" dirty="0" smtClean="0"/>
              <a:t>, </a:t>
            </a:r>
            <a:r>
              <a:rPr lang="ru-RU" dirty="0" err="1" smtClean="0"/>
              <a:t>кыра</a:t>
            </a:r>
            <a:r>
              <a:rPr lang="ru-RU" dirty="0" smtClean="0"/>
              <a:t>, </a:t>
            </a:r>
            <a:r>
              <a:rPr lang="ru-RU" dirty="0" err="1" smtClean="0"/>
              <a:t>молтох</a:t>
            </a:r>
            <a:r>
              <a:rPr lang="ru-RU" dirty="0" smtClean="0"/>
              <a:t>, </a:t>
            </a:r>
            <a:r>
              <a:rPr lang="ru-RU" dirty="0" err="1" smtClean="0"/>
              <a:t>олох</a:t>
            </a:r>
            <a:r>
              <a:rPr lang="ru-RU" dirty="0" smtClean="0"/>
              <a:t> </a:t>
            </a:r>
            <a:r>
              <a:rPr lang="ru-RU" dirty="0" err="1" smtClean="0"/>
              <a:t>дуона</a:t>
            </a:r>
            <a:r>
              <a:rPr lang="ru-RU" dirty="0" smtClean="0"/>
              <a:t> </a:t>
            </a:r>
            <a:r>
              <a:rPr lang="ru-RU" dirty="0" err="1" smtClean="0"/>
              <a:t>суох</a:t>
            </a:r>
            <a:r>
              <a:rPr lang="ru-RU" dirty="0" smtClean="0"/>
              <a:t>, </a:t>
            </a:r>
            <a:r>
              <a:rPr lang="ru-RU" dirty="0" err="1" smtClean="0"/>
              <a:t>ки</a:t>
            </a:r>
            <a:r>
              <a:rPr lang="en-US" dirty="0" smtClean="0"/>
              <a:t>h</a:t>
            </a:r>
            <a:r>
              <a:rPr lang="ru-RU" dirty="0" smtClean="0"/>
              <a:t>и </a:t>
            </a:r>
            <a:r>
              <a:rPr lang="ru-RU" dirty="0" err="1" smtClean="0"/>
              <a:t>кумаардаабат</a:t>
            </a:r>
            <a:r>
              <a:rPr lang="ru-RU" dirty="0" smtClean="0"/>
              <a:t> </a:t>
            </a:r>
            <a:r>
              <a:rPr lang="ru-RU" dirty="0" err="1" smtClean="0"/>
              <a:t>дьайыытын</a:t>
            </a:r>
            <a:r>
              <a:rPr lang="ru-RU" dirty="0" smtClean="0"/>
              <a:t> </a:t>
            </a:r>
            <a:r>
              <a:rPr lang="ru-RU" dirty="0" err="1" smtClean="0"/>
              <a:t>элэктээн</a:t>
            </a:r>
            <a:r>
              <a:rPr lang="ru-RU" dirty="0" smtClean="0"/>
              <a:t> </a:t>
            </a:r>
            <a:r>
              <a:rPr lang="ru-RU" dirty="0" err="1" smtClean="0"/>
              <a:t>этии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23716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1033</TotalTime>
  <Words>808</Words>
  <Application>Microsoft Office PowerPoint</Application>
  <PresentationFormat>Произвольный</PresentationFormat>
  <Paragraphs>103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Грань</vt:lpstr>
      <vt:lpstr>Кыыллар ааттара киирбит сомо5о домохторо</vt:lpstr>
      <vt:lpstr>Сыала:</vt:lpstr>
      <vt:lpstr>То5ооhо</vt:lpstr>
      <vt:lpstr>Сомо5о Домох диэн тугуй ?</vt:lpstr>
      <vt:lpstr>Слайд 5</vt:lpstr>
      <vt:lpstr>Кыыллар ааттара киирбит сомо5о домохтор</vt:lpstr>
      <vt:lpstr>Кыыллары наардааhын:</vt:lpstr>
      <vt:lpstr>Дьиэ кыыллара:</vt:lpstr>
      <vt:lpstr>Киhи тас корунугэр сыhыаннаах кыыллар ааттара </vt:lpstr>
      <vt:lpstr>Сиэмэх кыыллара</vt:lpstr>
      <vt:lpstr>Уу харамайдарын кыыллара</vt:lpstr>
      <vt:lpstr>Котордор</vt:lpstr>
      <vt:lpstr>Кыhыл кинигэ5э киирбит кыыллар ааттара:</vt:lpstr>
      <vt:lpstr>Туттуллубут кыыллар ааттара</vt:lpstr>
      <vt:lpstr>Түмүк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Кыыллар ааттара киирбит сомо5о домохтор</dc:title>
  <dc:creator>Нина</dc:creator>
  <cp:lastModifiedBy>113</cp:lastModifiedBy>
  <cp:revision>62</cp:revision>
  <dcterms:created xsi:type="dcterms:W3CDTF">2017-11-02T04:06:00Z</dcterms:created>
  <dcterms:modified xsi:type="dcterms:W3CDTF">2018-03-28T03:15:53Z</dcterms:modified>
</cp:coreProperties>
</file>