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452"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28.03.2018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28.03.2018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28.03.2018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t>28.03.2018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t>28.03.2018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t>28.03.2018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t>28.03.2018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t>28.03.2018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t>28.03.2018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28.03.2018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t>28.03.2018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t>28.03.2018</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www.smiletvgroup.com/wp-content/uploads/2012/11/SmileMinute-Background2.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TextBox 2"/>
          <p:cNvSpPr txBox="1"/>
          <p:nvPr/>
        </p:nvSpPr>
        <p:spPr>
          <a:xfrm>
            <a:off x="6400800" y="381000"/>
            <a:ext cx="2590800" cy="1323439"/>
          </a:xfrm>
          <a:prstGeom prst="rect">
            <a:avLst/>
          </a:prstGeom>
          <a:noFill/>
        </p:spPr>
        <p:txBody>
          <a:bodyPr wrap="square" rtlCol="0">
            <a:spAutoFit/>
          </a:bodyPr>
          <a:lstStyle/>
          <a:p>
            <a:pPr algn="ctr"/>
            <a:r>
              <a:rPr lang="ru-RU" sz="1600" b="1" dirty="0" smtClean="0"/>
              <a:t>Муниципальное бюджетное дошкольное</a:t>
            </a:r>
            <a:br>
              <a:rPr lang="ru-RU" sz="1600" b="1" dirty="0" smtClean="0"/>
            </a:br>
            <a:r>
              <a:rPr lang="ru-RU" sz="1600" b="1" dirty="0" smtClean="0"/>
              <a:t>образовательное учреждение </a:t>
            </a:r>
            <a:endParaRPr lang="ru-RU" sz="1600" b="1" dirty="0" smtClean="0"/>
          </a:p>
          <a:p>
            <a:pPr algn="ctr"/>
            <a:r>
              <a:rPr lang="ru-RU" sz="1600" b="1" dirty="0" smtClean="0"/>
              <a:t>"</a:t>
            </a:r>
            <a:r>
              <a:rPr lang="ru-RU" sz="1600" b="1" dirty="0" smtClean="0"/>
              <a:t>Детский сад № 130" </a:t>
            </a:r>
            <a:endParaRPr lang="ru-RU" sz="1600" b="1" dirty="0"/>
          </a:p>
        </p:txBody>
      </p:sp>
      <p:sp>
        <p:nvSpPr>
          <p:cNvPr id="4" name="TextBox 3"/>
          <p:cNvSpPr txBox="1"/>
          <p:nvPr/>
        </p:nvSpPr>
        <p:spPr>
          <a:xfrm>
            <a:off x="3352800" y="152400"/>
            <a:ext cx="2895600" cy="5355312"/>
          </a:xfrm>
          <a:prstGeom prst="rect">
            <a:avLst/>
          </a:prstGeom>
          <a:noFill/>
        </p:spPr>
        <p:txBody>
          <a:bodyPr wrap="square" rtlCol="0">
            <a:spAutoFit/>
          </a:bodyPr>
          <a:lstStyle/>
          <a:p>
            <a:pPr algn="ctr"/>
            <a:r>
              <a:rPr lang="ru-RU" sz="900" b="1" dirty="0" smtClean="0"/>
              <a:t>Памятник Маяковскому</a:t>
            </a:r>
            <a:r>
              <a:rPr lang="ru-RU" sz="900" dirty="0" smtClean="0"/>
              <a:t> - объект культурного наследия местного значения. Первое скульптурное изображение поэта безвестного автора красовалось на площади с 1957 года, но в 1958 году возник вопрос о его замене. И не без основания. К 65-летию со дня рождения «глашатаю революции» в центре Москвы воздвигли великолепный памятник работы талантливого скульптора А.П. </a:t>
            </a:r>
            <a:r>
              <a:rPr lang="ru-RU" sz="900" dirty="0" err="1" smtClean="0"/>
              <a:t>Кибальникова</a:t>
            </a:r>
            <a:r>
              <a:rPr lang="ru-RU" sz="900" dirty="0" smtClean="0"/>
              <a:t>. Газеты и журналы широко растиражировали творение в фотографиях по всей стране. </a:t>
            </a:r>
            <a:r>
              <a:rPr lang="ru-RU" sz="900" dirty="0" err="1" smtClean="0"/>
              <a:t>Дзержинцам</a:t>
            </a:r>
            <a:r>
              <a:rPr lang="ru-RU" sz="900" dirty="0" smtClean="0"/>
              <a:t> столичный памятник приглянулся, и они на собраниях высказывали неудовольствие скульптурой поэта в своем городе: «Фигура в два с половиной метра выглядит неказисто, к тому выполненная из некачественного бетона с нарушением основных пропорций, совершенно не соответствует художественному образу поэта-революционера». И уже в 1959 году пленум горкома КПСС принял решение: «заменить </a:t>
            </a:r>
            <a:r>
              <a:rPr lang="ru-RU" sz="900" dirty="0" err="1" smtClean="0"/>
              <a:t>скульп-туру</a:t>
            </a:r>
            <a:r>
              <a:rPr lang="ru-RU" sz="900" dirty="0" smtClean="0"/>
              <a:t> на полноценную в художественном отношении из долговечного материала бронзы». Пригласили молодого, талантливого скульптора А.С. Анисимова из </a:t>
            </a:r>
            <a:r>
              <a:rPr lang="ru-RU" sz="900" dirty="0" err="1" smtClean="0"/>
              <a:t>Моск-вы</a:t>
            </a:r>
            <a:r>
              <a:rPr lang="ru-RU" sz="900" dirty="0" smtClean="0"/>
              <a:t>. В сентябре 1960 года он представил участникам заседания пленума Дзержинского горсовета, членам горкома компартии несколько эскизных проектов. «Мне по душе пришелся оригинальный вариант скульптуры, в котором автор изобразил поэта романтиком-бунтарем, - рассказал В.В. Воронков, тогда главный архитектор города. - Однако горкомовцы из вариантов выбрали образ Маяковского иной: зрелого возраста, решительного поэта-трибуна». Хотя отобранный эскиз и так уже напоминал облик московского памятника, последовали поправки: в эскиз скульптуры предложил внести свои «уточнения» секретарь горкома КПСС Б.А. Беляев, заместитель председателя исполкома горсовета Д.И. Терещенко. Автору пришлось учесть мнение членов бюро горкома партии.</a:t>
            </a:r>
            <a:endParaRPr lang="ru-RU" sz="900" dirty="0"/>
          </a:p>
        </p:txBody>
      </p:sp>
      <p:pic>
        <p:nvPicPr>
          <p:cNvPr id="4100" name="Picture 4" descr="http://cs628521.vk.me/v628521436/215c6/wn5JhRBNIDA.jpg"/>
          <p:cNvPicPr>
            <a:picLocks noChangeAspect="1" noChangeArrowheads="1"/>
          </p:cNvPicPr>
          <p:nvPr/>
        </p:nvPicPr>
        <p:blipFill>
          <a:blip r:embed="rId3" cstate="print"/>
          <a:srcRect/>
          <a:stretch>
            <a:fillRect/>
          </a:stretch>
        </p:blipFill>
        <p:spPr bwMode="auto">
          <a:xfrm>
            <a:off x="3779912" y="5507712"/>
            <a:ext cx="1858888" cy="1197888"/>
          </a:xfrm>
          <a:prstGeom prst="rect">
            <a:avLst/>
          </a:prstGeom>
          <a:noFill/>
        </p:spPr>
      </p:pic>
      <p:sp>
        <p:nvSpPr>
          <p:cNvPr id="8" name="TextBox 7"/>
          <p:cNvSpPr txBox="1"/>
          <p:nvPr/>
        </p:nvSpPr>
        <p:spPr>
          <a:xfrm>
            <a:off x="228600" y="152400"/>
            <a:ext cx="3048000" cy="5940088"/>
          </a:xfrm>
          <a:prstGeom prst="rect">
            <a:avLst/>
          </a:prstGeom>
          <a:noFill/>
        </p:spPr>
        <p:txBody>
          <a:bodyPr wrap="square" rtlCol="0">
            <a:spAutoFit/>
          </a:bodyPr>
          <a:lstStyle/>
          <a:p>
            <a:pPr algn="ctr"/>
            <a:r>
              <a:rPr lang="ru-RU" sz="1000" b="1" dirty="0" smtClean="0"/>
              <a:t>Памятник Ленину</a:t>
            </a:r>
            <a:r>
              <a:rPr lang="ru-RU" sz="1000" dirty="0" smtClean="0"/>
              <a:t> имеет свою историю. В 1932 году на поселке завода им. Я.М. Свердлова появилось самое первое в городе монументальное изваяние вождя, выполненное в камне скульптором С.Д. Меркуровым. С той поры не один памятник Ленину, как правило, из гипса или бетона появился в Дзержинске. Однако скульптуры Ленина, отвечавшей высоким требованиям монументального искусства, не было.</a:t>
            </a:r>
          </a:p>
          <a:p>
            <a:pPr algn="ctr"/>
            <a:r>
              <a:rPr lang="ru-RU" sz="1000" dirty="0" smtClean="0"/>
              <a:t>В 1970 году советская страна широко отмечала 100-летие со дня рождения основателя Советского государства, и в связи с юбилеем в городах СССР повсеместно открывались памятники вождю. Дзержинск не мог остаться в стороне - место для размещения выбирали долго и тщательно. Поначалу планировали воздвигнуть на площади перед Дворцом культуры химиков. Однако в итоге решили, что место у ДКХ для Ильича «не подходящее». И тогда появился вариант с размещением памятника еще на </a:t>
            </a:r>
            <a:r>
              <a:rPr lang="ru-RU" sz="1000" dirty="0" err="1" smtClean="0"/>
              <a:t>необустроенной</a:t>
            </a:r>
            <a:r>
              <a:rPr lang="ru-RU" sz="1000" dirty="0" smtClean="0"/>
              <a:t> площади, но предназначенной для возведения там монумента другому государственному деятелю - С.М. Кирову. Изначальным планом предполагалось, что проспект Кирова (ранее Республики) логично завершится площадью его имени с установкой там памятника. Однако с его изготовлением вопрос все не решался, и архитекторам удалось убедить руководство города возвести на новой площади памятник Ленину. Автор планировки застройки площади архитектор В. Воронков, авторы памятника скульптор А. Анисимов, архитектор Б. </a:t>
            </a:r>
            <a:r>
              <a:rPr lang="ru-RU" sz="1000" dirty="0" err="1" smtClean="0"/>
              <a:t>Нелюбин</a:t>
            </a:r>
            <a:r>
              <a:rPr lang="ru-RU" sz="1000" dirty="0" smtClean="0"/>
              <a:t>, авторы благоустройства площади архитекторы Г. Андросова, Е. Синявский, художники Д. Арсенин, Д. Макаров, К. </a:t>
            </a:r>
            <a:r>
              <a:rPr lang="ru-RU" sz="1000" dirty="0" err="1" smtClean="0"/>
              <a:t>Шихов</a:t>
            </a:r>
            <a:r>
              <a:rPr lang="ru-RU" sz="1000" dirty="0" smtClean="0"/>
              <a:t>, М. Касьянова. 18 апреля 1970 года памятник с фигурой вождя, отлитой из чугуна на бетонном постаменте, облицованном гранитными плитами, был торжественно открыт.</a:t>
            </a:r>
            <a:endParaRPr lang="ru-RU" sz="1000" dirty="0"/>
          </a:p>
        </p:txBody>
      </p:sp>
      <p:pic>
        <p:nvPicPr>
          <p:cNvPr id="4102" name="Picture 6" descr="http://cs628521.vk.me/v628521436/215a6/d2HHCf-d55I.jpg"/>
          <p:cNvPicPr>
            <a:picLocks noChangeAspect="1" noChangeArrowheads="1"/>
          </p:cNvPicPr>
          <p:nvPr/>
        </p:nvPicPr>
        <p:blipFill>
          <a:blip r:embed="rId4" cstate="print"/>
          <a:srcRect/>
          <a:stretch>
            <a:fillRect/>
          </a:stretch>
        </p:blipFill>
        <p:spPr bwMode="auto">
          <a:xfrm>
            <a:off x="1016162" y="5830498"/>
            <a:ext cx="1472875" cy="900336"/>
          </a:xfrm>
          <a:prstGeom prst="rect">
            <a:avLst/>
          </a:prstGeom>
          <a:noFill/>
        </p:spPr>
      </p:pic>
      <p:sp>
        <p:nvSpPr>
          <p:cNvPr id="9" name="TextBox 8"/>
          <p:cNvSpPr txBox="1"/>
          <p:nvPr/>
        </p:nvSpPr>
        <p:spPr>
          <a:xfrm>
            <a:off x="6287294" y="2819400"/>
            <a:ext cx="2750625" cy="830997"/>
          </a:xfrm>
          <a:prstGeom prst="rect">
            <a:avLst/>
          </a:prstGeom>
          <a:noFill/>
        </p:spPr>
        <p:txBody>
          <a:bodyPr wrap="none" rtlCol="0">
            <a:spAutoFit/>
          </a:bodyPr>
          <a:lstStyle/>
          <a:p>
            <a:pPr algn="ctr"/>
            <a:r>
              <a:rPr lang="ru-RU" sz="2400" b="1" dirty="0" smtClean="0">
                <a:latin typeface="+mj-lt"/>
                <a:cs typeface="Arabic Typesetting" pitchFamily="66" charset="-78"/>
              </a:rPr>
              <a:t>Архитектура</a:t>
            </a:r>
          </a:p>
          <a:p>
            <a:pPr algn="ctr"/>
            <a:r>
              <a:rPr lang="ru-RU" sz="2400" b="1" dirty="0" smtClean="0">
                <a:latin typeface="+mj-lt"/>
                <a:cs typeface="Arabic Typesetting" pitchFamily="66" charset="-78"/>
              </a:rPr>
              <a:t> города </a:t>
            </a:r>
            <a:r>
              <a:rPr lang="ru-RU" sz="2400" b="1" dirty="0" smtClean="0">
                <a:latin typeface="+mj-lt"/>
                <a:cs typeface="Arabic Typesetting" pitchFamily="66" charset="-78"/>
              </a:rPr>
              <a:t>Дзержинск</a:t>
            </a:r>
            <a:endParaRPr lang="ru-RU" sz="2400" b="1" dirty="0">
              <a:latin typeface="+mj-lt"/>
              <a:cs typeface="Arabic Typesetting" pitchFamily="66" charset="-78"/>
            </a:endParaRPr>
          </a:p>
        </p:txBody>
      </p:sp>
      <p:sp>
        <p:nvSpPr>
          <p:cNvPr id="10" name="Прямоугольник 9"/>
          <p:cNvSpPr/>
          <p:nvPr/>
        </p:nvSpPr>
        <p:spPr>
          <a:xfrm>
            <a:off x="6522513" y="6096000"/>
            <a:ext cx="2621487" cy="369332"/>
          </a:xfrm>
          <a:prstGeom prst="rect">
            <a:avLst/>
          </a:prstGeom>
        </p:spPr>
        <p:txBody>
          <a:bodyPr wrap="none">
            <a:spAutoFit/>
          </a:bodyPr>
          <a:lstStyle/>
          <a:p>
            <a:r>
              <a:rPr lang="ru-RU" dirty="0" smtClean="0"/>
              <a:t>Выполнила: Мазина А.Н.</a:t>
            </a:r>
            <a:endParaRPr lang="ru-RU" dirty="0"/>
          </a:p>
        </p:txBody>
      </p:sp>
    </p:spTree>
    <p:extLst>
      <p:ext uri="{BB962C8B-B14F-4D97-AF65-F5344CB8AC3E}">
        <p14:creationId xmlns:p14="http://schemas.microsoft.com/office/powerpoint/2010/main" val="2288699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www.smiletvgroup.com/wp-content/uploads/2012/11/SmileMinute-Background2.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p:spPr>
      </p:pic>
      <p:sp>
        <p:nvSpPr>
          <p:cNvPr id="3" name="TextBox 2"/>
          <p:cNvSpPr txBox="1"/>
          <p:nvPr/>
        </p:nvSpPr>
        <p:spPr>
          <a:xfrm>
            <a:off x="6400800" y="304800"/>
            <a:ext cx="2514600" cy="3877985"/>
          </a:xfrm>
          <a:prstGeom prst="rect">
            <a:avLst/>
          </a:prstGeom>
          <a:noFill/>
        </p:spPr>
        <p:txBody>
          <a:bodyPr wrap="square" rtlCol="0">
            <a:spAutoFit/>
          </a:bodyPr>
          <a:lstStyle/>
          <a:p>
            <a:pPr algn="ctr"/>
            <a:r>
              <a:rPr lang="ru-RU" sz="1200" dirty="0" smtClean="0"/>
              <a:t>Исторический центр нашего города украшают памятники монументального искусства. Три из них запечатлели образы выдающихся деятелей советского государства: председателя Высшего совета народного хозяйства Феликса Дзержинского, советского поэта Владимира Маяковского, основателя социалистического государства Владимира Ленина. Установленные в прошлом веке на одноименных площадях, они так органично влились в их пространство, что, кажется, родились вместе с городом. Однако у каждого из них имеется своя собственная история возведения</a:t>
            </a:r>
            <a:r>
              <a:rPr lang="ru-RU" b="1" dirty="0" smtClean="0"/>
              <a:t>.</a:t>
            </a:r>
            <a:endParaRPr lang="ru-RU" dirty="0"/>
          </a:p>
        </p:txBody>
      </p:sp>
      <p:pic>
        <p:nvPicPr>
          <p:cNvPr id="17410" name="Picture 2" descr="http://cs628521.vk.me/v628521436/215b6/tC6geBnGVO8.jpg"/>
          <p:cNvPicPr>
            <a:picLocks noChangeAspect="1" noChangeArrowheads="1"/>
          </p:cNvPicPr>
          <p:nvPr/>
        </p:nvPicPr>
        <p:blipFill>
          <a:blip r:embed="rId3" cstate="print"/>
          <a:srcRect/>
          <a:stretch>
            <a:fillRect/>
          </a:stretch>
        </p:blipFill>
        <p:spPr bwMode="auto">
          <a:xfrm>
            <a:off x="6338403" y="4365103"/>
            <a:ext cx="2576997" cy="1584177"/>
          </a:xfrm>
          <a:prstGeom prst="rect">
            <a:avLst/>
          </a:prstGeom>
          <a:noFill/>
        </p:spPr>
      </p:pic>
      <p:sp>
        <p:nvSpPr>
          <p:cNvPr id="5" name="TextBox 4"/>
          <p:cNvSpPr txBox="1"/>
          <p:nvPr/>
        </p:nvSpPr>
        <p:spPr>
          <a:xfrm>
            <a:off x="3276600" y="152400"/>
            <a:ext cx="2590800" cy="6394058"/>
          </a:xfrm>
          <a:prstGeom prst="rect">
            <a:avLst/>
          </a:prstGeom>
          <a:noFill/>
        </p:spPr>
        <p:txBody>
          <a:bodyPr wrap="square" rtlCol="0">
            <a:spAutoFit/>
          </a:bodyPr>
          <a:lstStyle/>
          <a:p>
            <a:pPr algn="ctr"/>
            <a:r>
              <a:rPr lang="ru-RU" sz="1050" b="1" dirty="0" smtClean="0"/>
              <a:t>Памятник Дзержинскому</a:t>
            </a:r>
            <a:r>
              <a:rPr lang="ru-RU" sz="1050" dirty="0" smtClean="0"/>
              <a:t> выполнил для города один из самых именитых скульпторов сталинской эпохи С.Д. Меркуров, в числе первых получивший высокое звание «Народный художник СССР». В 1945 году проекту архитектурного решения памятника С.Д. Меркурова и А.Ф. </a:t>
            </a:r>
            <a:r>
              <a:rPr lang="ru-RU" sz="1050" dirty="0" err="1" smtClean="0"/>
              <a:t>Кусакина</a:t>
            </a:r>
            <a:r>
              <a:rPr lang="ru-RU" sz="1050" dirty="0" smtClean="0"/>
              <a:t> экспертный совет по итогам конкурса, проведенного под руководством главного архитектора г. Горького А.Н. Журавлева, дал похвальное заключение: «Бронзовая фигура Ф.Э. Дзержинского высотою в четыре с половиной метра (общая высота памятника 10 метров) в лаконичных формах органично выражает внутреннее напряжение, волю и решительность, мужество и стойкость пламенного большевика-ленинца. Постамент памятника по проекту архитектора А.Ф. </a:t>
            </a:r>
            <a:r>
              <a:rPr lang="ru-RU" sz="1050" dirty="0" err="1" smtClean="0"/>
              <a:t>Кусакина</a:t>
            </a:r>
            <a:r>
              <a:rPr lang="ru-RU" sz="1050" dirty="0" smtClean="0"/>
              <a:t>, выполненный из </a:t>
            </a:r>
            <a:r>
              <a:rPr lang="ru-RU" sz="1050" dirty="0" err="1" smtClean="0"/>
              <a:t>лабродорита</a:t>
            </a:r>
            <a:r>
              <a:rPr lang="ru-RU" sz="1050" dirty="0" smtClean="0"/>
              <a:t>, в простых, спокойных и величавых формах композиционно связан с простой выразительностью скульптуры, приближается к классической четкости и ясности архитектурного образа. В лаконичных формах постамента архитектор продолжил и обосновал силу образа революционера, воплощенного в скульптуре. Проект А.Ф. </a:t>
            </a:r>
            <a:r>
              <a:rPr lang="ru-RU" sz="1050" dirty="0" err="1" smtClean="0"/>
              <a:t>Кусакина</a:t>
            </a:r>
            <a:r>
              <a:rPr lang="ru-RU" sz="1050" dirty="0" smtClean="0"/>
              <a:t> бесспорно выигрывает по сравнению с другим представленным на конкурс проектом архитектора-художника А.А. Яковлева». Вариант фигуры революционера, предложенный на конкурс скульпторами Г.А. Шульцем и А.И. </a:t>
            </a:r>
            <a:r>
              <a:rPr lang="ru-RU" sz="1050" dirty="0" err="1" smtClean="0"/>
              <a:t>Волькензоном</a:t>
            </a:r>
            <a:r>
              <a:rPr lang="ru-RU" sz="1050" dirty="0" smtClean="0"/>
              <a:t> на установку в г. Дзержинске, высокая комиссия отклонила.</a:t>
            </a:r>
            <a:endParaRPr lang="ru-RU" sz="1050" dirty="0"/>
          </a:p>
        </p:txBody>
      </p:sp>
      <p:sp>
        <p:nvSpPr>
          <p:cNvPr id="6" name="TextBox 5"/>
          <p:cNvSpPr txBox="1"/>
          <p:nvPr/>
        </p:nvSpPr>
        <p:spPr>
          <a:xfrm>
            <a:off x="381000" y="152400"/>
            <a:ext cx="2590800" cy="5586145"/>
          </a:xfrm>
          <a:prstGeom prst="rect">
            <a:avLst/>
          </a:prstGeom>
          <a:noFill/>
        </p:spPr>
        <p:txBody>
          <a:bodyPr wrap="square" rtlCol="0">
            <a:spAutoFit/>
          </a:bodyPr>
          <a:lstStyle/>
          <a:p>
            <a:pPr algn="ctr"/>
            <a:r>
              <a:rPr lang="ru-RU" sz="1050" dirty="0" smtClean="0"/>
              <a:t>Главный зодчий города во всем умел выдержать свой стиль, и в его творческих замыслах памятник Дзержинскому играл важнейшую роль в создании архитектурного ансамбля всей центральной площади города. Став его композиционным центром, он пластично выступает на фоне застройки. Памятник исполнили для города по заказу и на средства Совета Министров РСФСР, поэтому значится он в статусе объекта культурного наследия федерального значения.</a:t>
            </a:r>
          </a:p>
          <a:p>
            <a:pPr algn="ctr"/>
            <a:r>
              <a:rPr lang="ru-RU" sz="1050" dirty="0" smtClean="0"/>
              <a:t/>
            </a:r>
            <a:br>
              <a:rPr lang="ru-RU" sz="1050" dirty="0" smtClean="0"/>
            </a:br>
            <a:r>
              <a:rPr lang="ru-RU" sz="1050" dirty="0" smtClean="0"/>
              <a:t>Памятник Дзержинскому торжественно открыли 7 ноября 1948 года, прошел многолюдный митинг. Спустя время исполком городского Совета депутатов направил документы художественному совету Комитета по делам искусств при Совете Министров СССР на присвоение авторам проекта памятника скульптору С.Д. Меркурову и архитектору А.Ф. </a:t>
            </a:r>
            <a:r>
              <a:rPr lang="ru-RU" sz="1050" dirty="0" err="1" smtClean="0"/>
              <a:t>Кусакину</a:t>
            </a:r>
            <a:r>
              <a:rPr lang="ru-RU" sz="1050" dirty="0" smtClean="0"/>
              <a:t> звания лауреатов Сталинской премии. Однако московская комиссия просьбу </a:t>
            </a:r>
            <a:r>
              <a:rPr lang="ru-RU" sz="1050" dirty="0" err="1" smtClean="0"/>
              <a:t>дзержинцев</a:t>
            </a:r>
            <a:r>
              <a:rPr lang="ru-RU" sz="1050" dirty="0" smtClean="0"/>
              <a:t> отклонила.</a:t>
            </a:r>
          </a:p>
          <a:p>
            <a:pPr algn="ctr"/>
            <a:r>
              <a:rPr lang="ru-RU" sz="1050" dirty="0" smtClean="0"/>
              <a:t>Сегодня пространственное восприятие памятника с его фасадной стороны искажено установленными там скульптурами малых форм. Выполненные в манере декоративно-прикладного творчества, они резко диссонируют с монументальной строгостью станковой скульптуры.</a:t>
            </a:r>
            <a:endParaRPr lang="ru-RU" sz="1050" dirty="0"/>
          </a:p>
        </p:txBody>
      </p:sp>
      <p:pic>
        <p:nvPicPr>
          <p:cNvPr id="17412" name="Picture 4" descr="http://cs628521.vk.me/v628521436/215ae/Ztk3V4ghtBs.jpg"/>
          <p:cNvPicPr>
            <a:picLocks noChangeAspect="1" noChangeArrowheads="1"/>
          </p:cNvPicPr>
          <p:nvPr/>
        </p:nvPicPr>
        <p:blipFill>
          <a:blip r:embed="rId4" cstate="print"/>
          <a:srcRect/>
          <a:stretch>
            <a:fillRect/>
          </a:stretch>
        </p:blipFill>
        <p:spPr bwMode="auto">
          <a:xfrm>
            <a:off x="838200" y="5638800"/>
            <a:ext cx="1524000" cy="1000046"/>
          </a:xfrm>
          <a:prstGeom prst="rect">
            <a:avLst/>
          </a:prstGeom>
          <a:noFill/>
        </p:spPr>
      </p:pic>
    </p:spTree>
    <p:extLst>
      <p:ext uri="{BB962C8B-B14F-4D97-AF65-F5344CB8AC3E}">
        <p14:creationId xmlns:p14="http://schemas.microsoft.com/office/powerpoint/2010/main" val="2339197612"/>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TotalTime>
  <Words>157</Words>
  <Application>Microsoft Office PowerPoint</Application>
  <PresentationFormat>Экран (4:3)</PresentationFormat>
  <Paragraphs>13</Paragraphs>
  <Slides>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vt:i4>
      </vt:variant>
    </vt:vector>
  </HeadingPairs>
  <TitlesOfParts>
    <vt:vector size="3" baseType="lpstr">
      <vt:lpstr>Тема Office</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дейзи</dc:creator>
  <cp:lastModifiedBy>дейзи</cp:lastModifiedBy>
  <cp:revision>2</cp:revision>
  <dcterms:created xsi:type="dcterms:W3CDTF">2018-03-28T18:01:48Z</dcterms:created>
  <dcterms:modified xsi:type="dcterms:W3CDTF">2018-03-28T18:26:58Z</dcterms:modified>
</cp:coreProperties>
</file>