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pid-skoro-priydet-zima_i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486400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«Дикие животные нашего леса»</a:t>
            </a:r>
            <a:endParaRPr lang="ru-RU" dirty="0"/>
          </a:p>
        </p:txBody>
      </p:sp>
      <p:pic>
        <p:nvPicPr>
          <p:cNvPr id="7" name="Рисунок 6" descr="image (5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038600"/>
            <a:ext cx="848986" cy="1275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Bel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4800" y="228600"/>
            <a:ext cx="1014770" cy="76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лис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3581400"/>
            <a:ext cx="1257048" cy="179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Заяц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Комочек пуха, длинное ухо.</a:t>
            </a:r>
          </a:p>
          <a:p>
            <a:r>
              <a:rPr lang="ru-RU" dirty="0" smtClean="0"/>
              <a:t>Прыгает ловко, любит морковку.</a:t>
            </a:r>
          </a:p>
          <a:p>
            <a:r>
              <a:rPr lang="ru-RU" dirty="0" smtClean="0"/>
              <a:t>                       (заяц)</a:t>
            </a:r>
          </a:p>
          <a:p>
            <a:r>
              <a:rPr lang="ru-RU" dirty="0" smtClean="0"/>
              <a:t>У зайчика нет норки, он живет под кустиком. </a:t>
            </a:r>
          </a:p>
          <a:p>
            <a:r>
              <a:rPr lang="ru-RU" dirty="0" smtClean="0"/>
              <a:t>Летом у зайца шубка серого цвета  и среди деревьев его незаметно.</a:t>
            </a:r>
          </a:p>
          <a:p>
            <a:r>
              <a:rPr lang="ru-RU" dirty="0" smtClean="0"/>
              <a:t>А зимой  заяц меняет серую шубку на белую.. Белая шубка  у зайчика теплая и на белом снегу  зайчика не увидит ни  волк, ни лисица.</a:t>
            </a:r>
          </a:p>
          <a:p>
            <a:r>
              <a:rPr lang="ru-RU" dirty="0" smtClean="0"/>
              <a:t>Заяц любит кушать веточки  и кору осины, ольхи, ивы.</a:t>
            </a:r>
          </a:p>
          <a:p>
            <a:r>
              <a:rPr lang="ru-RU" dirty="0" smtClean="0"/>
              <a:t>Детеныши зайца – зайчата.</a:t>
            </a:r>
            <a:endParaRPr lang="ru-RU" dirty="0"/>
          </a:p>
        </p:txBody>
      </p:sp>
      <p:pic>
        <p:nvPicPr>
          <p:cNvPr id="5" name="Содержимое 4" descr="mini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33800" y="228600"/>
            <a:ext cx="3508745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3048000"/>
            <a:ext cx="29718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ЛИСА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Рыжая плутовка, хитрая и ловкая.</a:t>
            </a:r>
          </a:p>
          <a:p>
            <a:r>
              <a:rPr lang="ru-RU" dirty="0" smtClean="0"/>
              <a:t>Хвост пушистый, мех золотистый, </a:t>
            </a:r>
          </a:p>
          <a:p>
            <a:r>
              <a:rPr lang="ru-RU" dirty="0" smtClean="0"/>
              <a:t>В лесу живет, а в деревне кур крадет.                    (лиса)</a:t>
            </a:r>
          </a:p>
          <a:p>
            <a:r>
              <a:rPr lang="ru-RU" dirty="0" smtClean="0"/>
              <a:t>Лиса живет в норе.</a:t>
            </a:r>
          </a:p>
          <a:p>
            <a:r>
              <a:rPr lang="ru-RU" dirty="0" smtClean="0"/>
              <a:t>У лисы длинная мордочка, узкие  глазки, ушки всегда настороже. Шубка рыжая  летом  и зимой. Но зимой ее шубка гораздо теплее.</a:t>
            </a:r>
          </a:p>
          <a:p>
            <a:r>
              <a:rPr lang="ru-RU" dirty="0" smtClean="0"/>
              <a:t>Лиса – хищница.  Любит есть   жуков, мышек, зайцев, рыбу  - если ее волной выбросит на берег. </a:t>
            </a:r>
          </a:p>
          <a:p>
            <a:r>
              <a:rPr lang="ru-RU" dirty="0" smtClean="0"/>
              <a:t>Детеныши лисы – лисята.</a:t>
            </a:r>
            <a:endParaRPr lang="ru-RU" dirty="0"/>
          </a:p>
        </p:txBody>
      </p:sp>
      <p:pic>
        <p:nvPicPr>
          <p:cNvPr id="5" name="Содержимое 4" descr="i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20632" y="0"/>
            <a:ext cx="4304414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лис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656576"/>
            <a:ext cx="2743200" cy="3907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Волк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Кто зимой холодной,</a:t>
            </a:r>
          </a:p>
          <a:p>
            <a:r>
              <a:rPr lang="ru-RU" dirty="0" smtClean="0"/>
              <a:t>Ходит злой голодный.  (волк)</a:t>
            </a:r>
          </a:p>
          <a:p>
            <a:r>
              <a:rPr lang="ru-RU" dirty="0" smtClean="0"/>
              <a:t>Специального дома у волка нет. </a:t>
            </a:r>
          </a:p>
          <a:p>
            <a:r>
              <a:rPr lang="ru-RU" dirty="0" smtClean="0"/>
              <a:t>Он живет в расщелине скалы или зарослях кустарника, но когда  они выводят потомство устраивают логово.</a:t>
            </a:r>
          </a:p>
          <a:p>
            <a:r>
              <a:rPr lang="ru-RU" dirty="0" smtClean="0"/>
              <a:t>Волк – хищник. Питается другими животными. Охотится чаще ночью. Ест мясо, рыбу, Когда нет добычи ест ягоды и грибы. Зимой охотится стаями.</a:t>
            </a:r>
          </a:p>
          <a:p>
            <a:r>
              <a:rPr lang="ru-RU" dirty="0" smtClean="0"/>
              <a:t>Детеныши волка- волчата.</a:t>
            </a:r>
            <a:endParaRPr lang="ru-RU" dirty="0"/>
          </a:p>
        </p:txBody>
      </p:sp>
      <p:pic>
        <p:nvPicPr>
          <p:cNvPr id="10" name="Рисунок 9" descr="0_124fe6_f15ab01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33528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11" descr="slide_1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114800" y="228600"/>
            <a:ext cx="4648200" cy="3031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МЕДВЕДЬ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Кто пчелиный любит мед, лапу кто зимой сосет.  (медведь)</a:t>
            </a:r>
          </a:p>
          <a:p>
            <a:r>
              <a:rPr lang="ru-RU" dirty="0" smtClean="0"/>
              <a:t>Летом ходит без дороги </a:t>
            </a:r>
          </a:p>
          <a:p>
            <a:r>
              <a:rPr lang="ru-RU" dirty="0" smtClean="0"/>
              <a:t>Возле сосен и берез,</a:t>
            </a:r>
          </a:p>
          <a:p>
            <a:r>
              <a:rPr lang="ru-RU" dirty="0" smtClean="0"/>
              <a:t> А зимою спит в берлоге,</a:t>
            </a:r>
          </a:p>
          <a:p>
            <a:r>
              <a:rPr lang="ru-RU" dirty="0" smtClean="0"/>
              <a:t>От мороза пряча нос. (медведь)</a:t>
            </a:r>
          </a:p>
          <a:p>
            <a:r>
              <a:rPr lang="ru-RU" dirty="0" smtClean="0"/>
              <a:t>Бурые медведи всеядны. Летом питается грибами и ягодами, ловит  молодых птенцов,  мелких зверюшек, разоряет гнезда, ворошит муравейники. Любит ловить рыбу  и лакомиться медом.</a:t>
            </a:r>
          </a:p>
          <a:p>
            <a:r>
              <a:rPr lang="ru-RU" dirty="0" smtClean="0"/>
              <a:t>Поздней осенью устраивает берлогу всю зиму медведь спит.</a:t>
            </a:r>
          </a:p>
          <a:p>
            <a:r>
              <a:rPr lang="ru-RU" dirty="0" smtClean="0"/>
              <a:t>Детеныши медведицы –медвежата.</a:t>
            </a:r>
            <a:endParaRPr lang="ru-RU" dirty="0"/>
          </a:p>
        </p:txBody>
      </p:sp>
      <p:pic>
        <p:nvPicPr>
          <p:cNvPr id="5" name="Содержимое 4" descr="скачанные файлы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38600" y="-1"/>
            <a:ext cx="2209800" cy="2410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ave_bears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819400"/>
            <a:ext cx="3785098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Я скачу туда-сюда по деревьям ловко.</a:t>
            </a:r>
          </a:p>
          <a:p>
            <a:r>
              <a:rPr lang="ru-RU" dirty="0" smtClean="0"/>
              <a:t>Не пустует  никогда у меня кладовка. (белка)</a:t>
            </a:r>
          </a:p>
          <a:p>
            <a:r>
              <a:rPr lang="ru-RU" dirty="0" smtClean="0"/>
              <a:t>Белка живет в дупле.</a:t>
            </a:r>
          </a:p>
          <a:p>
            <a:r>
              <a:rPr lang="ru-RU" dirty="0" smtClean="0"/>
              <a:t>Любит кушать орехи, грибы, семена хвойных деревьев – кедра, сосны, ели. Любит белочка ягоды, плоды кустарников, почки. Делает запасы на зиму.</a:t>
            </a:r>
          </a:p>
          <a:p>
            <a:r>
              <a:rPr lang="ru-RU" dirty="0" smtClean="0"/>
              <a:t>Шубка у белки рыжего, коричневого цвета летом, а серого зимой.</a:t>
            </a:r>
          </a:p>
          <a:p>
            <a:r>
              <a:rPr lang="ru-RU" dirty="0" smtClean="0"/>
              <a:t>Детеныши у белки – бельчата.</a:t>
            </a:r>
            <a:endParaRPr lang="ru-RU" dirty="0"/>
          </a:p>
        </p:txBody>
      </p:sp>
      <p:pic>
        <p:nvPicPr>
          <p:cNvPr id="5" name="Содержимое 4" descr="i (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324600" y="3276600"/>
            <a:ext cx="2095500" cy="2747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361993599__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381000"/>
            <a:ext cx="3041399" cy="24574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567560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1047750"/>
            <a:ext cx="6667500" cy="4762500"/>
          </a:xfrm>
          <a:prstGeom prst="rect">
            <a:avLst/>
          </a:prstGeom>
        </p:spPr>
      </p:pic>
      <p:pic>
        <p:nvPicPr>
          <p:cNvPr id="3" name="Рисунок 2" descr="лисено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4200" y="228600"/>
            <a:ext cx="1752600" cy="2157047"/>
          </a:xfrm>
          <a:prstGeom prst="rect">
            <a:avLst/>
          </a:prstGeom>
        </p:spPr>
      </p:pic>
      <p:pic>
        <p:nvPicPr>
          <p:cNvPr id="4" name="Рисунок 3" descr="1449419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4191000"/>
            <a:ext cx="2209800" cy="2209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137</TotalTime>
  <Words>394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«Дикие животные нашего леса»</vt:lpstr>
      <vt:lpstr>Заяц</vt:lpstr>
      <vt:lpstr>ЛИСА</vt:lpstr>
      <vt:lpstr>Волк</vt:lpstr>
      <vt:lpstr>МЕДВЕДЬ</vt:lpstr>
      <vt:lpstr>Белка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«Дикие животные нашего леса»</dc:title>
  <dc:creator>Юленька</dc:creator>
  <cp:lastModifiedBy>Юленька</cp:lastModifiedBy>
  <cp:revision>17</cp:revision>
  <dcterms:modified xsi:type="dcterms:W3CDTF">2017-12-07T14:06:53Z</dcterms:modified>
</cp:coreProperties>
</file>