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0" r:id="rId2"/>
    <p:sldId id="259" r:id="rId3"/>
    <p:sldId id="260" r:id="rId4"/>
    <p:sldId id="262" r:id="rId5"/>
    <p:sldId id="265" r:id="rId6"/>
    <p:sldId id="264" r:id="rId7"/>
    <p:sldId id="266" r:id="rId8"/>
    <p:sldId id="261" r:id="rId9"/>
    <p:sldId id="263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27B2E-302D-4C24-8188-846B50EAE0CA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4C922-6E38-4704-B574-429158A3B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0D39-07CC-46A6-B702-E1F2030FAB47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F039-7652-4B63-B9C6-8D600BAB1461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387DB-0CB1-4130-ADAE-A0C4BF5DDF90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8B332-D29F-4760-A218-AEB5E497786E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5037-2989-465E-B624-1392AFF16097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9D3-6CE3-4256-997E-31C7E531A208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22763-92F2-46CE-8587-11398B9999BF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5342-EE76-4E87-AB10-788CD4EFCDB5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B8CFC-BD33-4B49-A594-6E58F80E3B3B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E340-4563-43D8-BF26-4194F326B440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FDFA-4064-4900-AE7F-9A510BF39799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C5089-94E8-4CED-80DE-D1D9C8991046}" type="datetime1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u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gif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0;&#1083;&#1077;&#1085;&#1100;&#1082;&#1072;\Desktop\_-_Myaukane_koshki_(iPleer.fm)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bin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bin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bin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bin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bin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bin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672407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Домашние животные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Какую пользу приносят домашние животные?</a:t>
            </a:r>
            <a:endParaRPr lang="ru-RU" dirty="0"/>
          </a:p>
        </p:txBody>
      </p:sp>
      <p:pic>
        <p:nvPicPr>
          <p:cNvPr id="6" name="Содержимое 5" descr="20091123-milk-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071678"/>
            <a:ext cx="1257309" cy="1571636"/>
          </a:xfrm>
        </p:spPr>
      </p:pic>
      <p:pic>
        <p:nvPicPr>
          <p:cNvPr id="7" name="Рисунок 6" descr="miaso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1428736"/>
            <a:ext cx="2446855" cy="1588057"/>
          </a:xfrm>
          <a:prstGeom prst="rect">
            <a:avLst/>
          </a:prstGeom>
        </p:spPr>
      </p:pic>
      <p:pic>
        <p:nvPicPr>
          <p:cNvPr id="8" name="Рисунок 7" descr="sal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2928934"/>
            <a:ext cx="2260835" cy="1211659"/>
          </a:xfrm>
          <a:prstGeom prst="rect">
            <a:avLst/>
          </a:prstGeom>
        </p:spPr>
      </p:pic>
      <p:pic>
        <p:nvPicPr>
          <p:cNvPr id="9" name="Рисунок 8" descr="Wool.www.usda.go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00232" y="1571612"/>
            <a:ext cx="1968126" cy="1285884"/>
          </a:xfrm>
          <a:prstGeom prst="rect">
            <a:avLst/>
          </a:prstGeom>
        </p:spPr>
      </p:pic>
      <p:pic>
        <p:nvPicPr>
          <p:cNvPr id="10" name="Рисунок 9" descr="shkurki_kroly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8992" y="2928934"/>
            <a:ext cx="1785950" cy="1190633"/>
          </a:xfrm>
          <a:prstGeom prst="rect">
            <a:avLst/>
          </a:prstGeom>
        </p:spPr>
      </p:pic>
      <p:pic>
        <p:nvPicPr>
          <p:cNvPr id="11" name="Рисунок 10" descr="hors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72198" y="4429132"/>
            <a:ext cx="2381266" cy="1785950"/>
          </a:xfrm>
          <a:prstGeom prst="rect">
            <a:avLst/>
          </a:prstGeom>
        </p:spPr>
      </p:pic>
      <p:pic>
        <p:nvPicPr>
          <p:cNvPr id="12" name="Рисунок 11" descr="11807_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034" y="4000504"/>
            <a:ext cx="2428892" cy="2428892"/>
          </a:xfrm>
          <a:prstGeom prst="rect">
            <a:avLst/>
          </a:prstGeom>
        </p:spPr>
      </p:pic>
      <p:pic>
        <p:nvPicPr>
          <p:cNvPr id="13" name="Рисунок 12" descr="0004999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643306" y="4857760"/>
            <a:ext cx="1714512" cy="125800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Д/И «Кто что будет есть?»</a:t>
            </a:r>
            <a:endParaRPr lang="ru-RU" dirty="0"/>
          </a:p>
        </p:txBody>
      </p:sp>
      <p:pic>
        <p:nvPicPr>
          <p:cNvPr id="4" name="Содержимое 3" descr="eb391fb54fd245ce899efa37f9c316f7_1ae13ef34cfafe4567711ea7169571da_131890172132_800p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285860"/>
            <a:ext cx="1071570" cy="1071570"/>
          </a:xfrm>
        </p:spPr>
      </p:pic>
      <p:pic>
        <p:nvPicPr>
          <p:cNvPr id="5" name="Рисунок 4" descr="Haystac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2357430"/>
            <a:ext cx="1237543" cy="1143008"/>
          </a:xfrm>
          <a:prstGeom prst="rect">
            <a:avLst/>
          </a:prstGeom>
        </p:spPr>
      </p:pic>
      <p:pic>
        <p:nvPicPr>
          <p:cNvPr id="6" name="Рисунок 5" descr="75050811_ab55ef63688e169b25ba17c7bd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3714752"/>
            <a:ext cx="1576563" cy="857256"/>
          </a:xfrm>
          <a:prstGeom prst="rect">
            <a:avLst/>
          </a:prstGeom>
        </p:spPr>
      </p:pic>
      <p:pic>
        <p:nvPicPr>
          <p:cNvPr id="7" name="Рисунок 6" descr="morkovka_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85852" y="4643446"/>
            <a:ext cx="1785930" cy="1288846"/>
          </a:xfrm>
          <a:prstGeom prst="rect">
            <a:avLst/>
          </a:prstGeom>
        </p:spPr>
      </p:pic>
      <p:pic>
        <p:nvPicPr>
          <p:cNvPr id="8" name="Рисунок 7" descr="EgfKxT0PXn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7950" y="1142984"/>
            <a:ext cx="1500174" cy="1500174"/>
          </a:xfrm>
          <a:prstGeom prst="roundRect">
            <a:avLst/>
          </a:prstGeom>
        </p:spPr>
      </p:pic>
      <p:pic>
        <p:nvPicPr>
          <p:cNvPr id="9" name="Рисунок 8" descr="0_6cbbf_183191a7_X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15140" y="2786058"/>
            <a:ext cx="1092606" cy="1017591"/>
          </a:xfrm>
          <a:prstGeom prst="rect">
            <a:avLst/>
          </a:prstGeom>
        </p:spPr>
      </p:pic>
      <p:pic>
        <p:nvPicPr>
          <p:cNvPr id="10" name="Рисунок 9" descr="0_7c09a_cc28ebf7_X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00892" y="5357826"/>
            <a:ext cx="711709" cy="1036321"/>
          </a:xfrm>
          <a:prstGeom prst="rect">
            <a:avLst/>
          </a:prstGeom>
        </p:spPr>
      </p:pic>
      <p:pic>
        <p:nvPicPr>
          <p:cNvPr id="12" name="Рисунок 11" descr="028.jpg"/>
          <p:cNvPicPr>
            <a:picLocks noChangeAspect="1"/>
          </p:cNvPicPr>
          <p:nvPr/>
        </p:nvPicPr>
        <p:blipFill>
          <a:blip r:embed="rId9" cstate="print"/>
          <a:srcRect l="42187" t="36111" r="3125" b="13541"/>
          <a:stretch>
            <a:fillRect/>
          </a:stretch>
        </p:blipFill>
        <p:spPr>
          <a:xfrm>
            <a:off x="6429388" y="3786190"/>
            <a:ext cx="2172701" cy="1500198"/>
          </a:xfrm>
          <a:prstGeom prst="roundRect">
            <a:avLst/>
          </a:prstGeom>
        </p:spPr>
      </p:pic>
      <p:cxnSp>
        <p:nvCxnSpPr>
          <p:cNvPr id="24" name="Прямая со стрелкой 23"/>
          <p:cNvCxnSpPr/>
          <p:nvPr/>
        </p:nvCxnSpPr>
        <p:spPr>
          <a:xfrm>
            <a:off x="2786050" y="1714488"/>
            <a:ext cx="350046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643174" y="2714620"/>
            <a:ext cx="3571900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071802" y="4071942"/>
            <a:ext cx="3857652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9" idx="1"/>
          </p:cNvCxnSpPr>
          <p:nvPr/>
        </p:nvCxnSpPr>
        <p:spPr>
          <a:xfrm flipV="1">
            <a:off x="3000364" y="3294854"/>
            <a:ext cx="3714776" cy="1777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3-004-Koshk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2643" t="17609" r="17242" b="13419"/>
          <a:stretch>
            <a:fillRect/>
          </a:stretch>
        </p:blipFill>
        <p:spPr>
          <a:xfrm>
            <a:off x="1691680" y="1844823"/>
            <a:ext cx="5832648" cy="449400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7172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Мордочка усатая,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Шубка полосатая,                                                                                            Часто умывается,                                                                                                          А с водой не знается.                                                                                               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1628800"/>
            <a:ext cx="2092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кошка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_-_Myaukane_koshki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5877272"/>
            <a:ext cx="512440" cy="51244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2857520" cy="135732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С хозяином дружит,</a:t>
            </a:r>
            <a:br>
              <a:rPr lang="ru-RU" sz="2200" dirty="0" smtClean="0"/>
            </a:br>
            <a:r>
              <a:rPr lang="ru-RU" sz="2200" dirty="0" smtClean="0"/>
              <a:t>Дом сторожит,</a:t>
            </a:r>
            <a:br>
              <a:rPr lang="ru-RU" sz="2200" dirty="0" smtClean="0"/>
            </a:br>
            <a:r>
              <a:rPr lang="ru-RU" sz="2200" dirty="0" smtClean="0"/>
              <a:t>Живет под крылечком,</a:t>
            </a:r>
            <a:br>
              <a:rPr lang="ru-RU" sz="2200" dirty="0" smtClean="0"/>
            </a:br>
            <a:r>
              <a:rPr lang="ru-RU" sz="2200" dirty="0" smtClean="0"/>
              <a:t>А хвост колечком.</a:t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endParaRPr lang="ru-RU" dirty="0"/>
          </a:p>
        </p:txBody>
      </p:sp>
      <p:pic>
        <p:nvPicPr>
          <p:cNvPr id="4" name="Содержимое 3" descr="EgfKxT0PXnU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988840"/>
            <a:ext cx="4464496" cy="4464496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715140" y="2285992"/>
            <a:ext cx="22325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собака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собака.wav">
            <a:hlinkClick r:id="" action="ppaction://media"/>
          </p:cNvPr>
          <p:cNvPicPr>
            <a:picLocks noRot="1" noChangeAspect="1"/>
          </p:cNvPicPr>
          <p:nvPr>
            <a:wavAudioFile r:embed="rId1" name="собака.wav"/>
          </p:nvPr>
        </p:nvPicPr>
        <p:blipFill>
          <a:blip r:embed="rId4" cstate="print"/>
          <a:stretch>
            <a:fillRect/>
          </a:stretch>
        </p:blipFill>
        <p:spPr>
          <a:xfrm>
            <a:off x="8358214" y="5876940"/>
            <a:ext cx="357190" cy="35719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772816"/>
            <a:ext cx="6480720" cy="44592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Голодная мычит,</a:t>
            </a:r>
            <a:br>
              <a:rPr lang="ru-RU" sz="2000" dirty="0" smtClean="0"/>
            </a:br>
            <a:r>
              <a:rPr lang="ru-RU" sz="2000" dirty="0" smtClean="0"/>
              <a:t>Сытая жуёт,</a:t>
            </a:r>
            <a:br>
              <a:rPr lang="ru-RU" sz="2000" dirty="0" smtClean="0"/>
            </a:br>
            <a:r>
              <a:rPr lang="ru-RU" sz="2000" dirty="0" smtClean="0"/>
              <a:t>Всем ребятам</a:t>
            </a:r>
            <a:br>
              <a:rPr lang="ru-RU" sz="2000" dirty="0" smtClean="0"/>
            </a:br>
            <a:r>
              <a:rPr lang="ru-RU" sz="2000" dirty="0" smtClean="0"/>
              <a:t>Молоко даёт.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1196752"/>
            <a:ext cx="2316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корова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корова.wav">
            <a:hlinkClick r:id="" action="ppaction://media"/>
          </p:cNvPr>
          <p:cNvPicPr>
            <a:picLocks noRot="1" noChangeAspect="1"/>
          </p:cNvPicPr>
          <p:nvPr>
            <a:wavAudioFile r:embed="rId1" name="корова.wav"/>
          </p:nvPr>
        </p:nvPicPr>
        <p:blipFill>
          <a:blip r:embed="rId4" cstate="print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29114" cy="16541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/>
              <a:t>Быстрее ветра я скачу,</a:t>
            </a:r>
            <a:br>
              <a:rPr lang="ru-RU" sz="2200" dirty="0"/>
            </a:br>
            <a:r>
              <a:rPr lang="ru-RU" sz="2200" dirty="0"/>
              <a:t>''Цок-цок,'' – копытами стучу,</a:t>
            </a:r>
            <a:br>
              <a:rPr lang="ru-RU" sz="2200" dirty="0"/>
            </a:br>
            <a:r>
              <a:rPr lang="ru-RU" sz="2200" dirty="0"/>
              <a:t>Я громко ''иго-го'' кричу,</a:t>
            </a:r>
            <a:br>
              <a:rPr lang="ru-RU" sz="2200" dirty="0"/>
            </a:br>
            <a:r>
              <a:rPr lang="ru-RU" sz="2200" dirty="0"/>
              <a:t>Садись на спину – прокачу!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TgDnRCDScuA.jpg"/>
          <p:cNvPicPr>
            <a:picLocks noChangeAspect="1"/>
          </p:cNvPicPr>
          <p:nvPr/>
        </p:nvPicPr>
        <p:blipFill>
          <a:blip r:embed="rId3" cstate="print"/>
          <a:srcRect l="3996" t="791" r="1208" b="792"/>
          <a:stretch>
            <a:fillRect/>
          </a:stretch>
        </p:blipFill>
        <p:spPr>
          <a:xfrm>
            <a:off x="899592" y="1772816"/>
            <a:ext cx="5760640" cy="4913487"/>
          </a:xfrm>
          <a:prstGeom prst="round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286644" y="2857496"/>
            <a:ext cx="1609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конь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" name="лошадь.wav">
            <a:hlinkClick r:id="" action="ppaction://media"/>
          </p:cNvPr>
          <p:cNvPicPr>
            <a:picLocks noRot="1" noChangeAspect="1"/>
          </p:cNvPicPr>
          <p:nvPr>
            <a:wavAudioFile r:embed="rId1" name="лошадь.wav"/>
          </p:nvPr>
        </p:nvPicPr>
        <p:blipFill>
          <a:blip r:embed="rId4" cstate="print"/>
          <a:stretch>
            <a:fillRect/>
          </a:stretch>
        </p:blipFill>
        <p:spPr>
          <a:xfrm>
            <a:off x="8358214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По горам, по долам,</a:t>
            </a:r>
            <a:br>
              <a:rPr lang="ru-RU" sz="2000" dirty="0" smtClean="0"/>
            </a:br>
            <a:r>
              <a:rPr lang="ru-RU" sz="2000" dirty="0" smtClean="0"/>
              <a:t>Ходит шуба, да кафтан.</a:t>
            </a:r>
            <a:endParaRPr lang="ru-RU" sz="2000" dirty="0"/>
          </a:p>
        </p:txBody>
      </p:sp>
      <p:pic>
        <p:nvPicPr>
          <p:cNvPr id="6" name="Рисунок 5" descr="0015-015-Ovtsa.jpg"/>
          <p:cNvPicPr>
            <a:picLocks noChangeAspect="1"/>
          </p:cNvPicPr>
          <p:nvPr/>
        </p:nvPicPr>
        <p:blipFill>
          <a:blip r:embed="rId3" cstate="print"/>
          <a:srcRect l="25781" t="8333" r="25781" b="37500"/>
          <a:stretch>
            <a:fillRect/>
          </a:stretch>
        </p:blipFill>
        <p:spPr>
          <a:xfrm>
            <a:off x="1331640" y="1196752"/>
            <a:ext cx="5653862" cy="474194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092280" y="3861048"/>
            <a:ext cx="1630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овца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овца.wav">
            <a:hlinkClick r:id="" action="ppaction://media"/>
          </p:cNvPr>
          <p:cNvPicPr>
            <a:picLocks noRot="1" noChangeAspect="1"/>
          </p:cNvPicPr>
          <p:nvPr>
            <a:wavAudioFile r:embed="rId1" name="овца.wav"/>
          </p:nvPr>
        </p:nvPicPr>
        <p:blipFill>
          <a:blip r:embed="rId4" cstate="print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58" cy="15112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/>
              <a:t>Есть бородка, шерсть и ножки,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Ушки, хвост, а также рожки.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Хоть я блею, не пою -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Молоко тебе даю.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Я такая егоза!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И бодаюсь, я  ..</a:t>
            </a:r>
          </a:p>
        </p:txBody>
      </p:sp>
      <p:pic>
        <p:nvPicPr>
          <p:cNvPr id="7" name="Рисунок 6" descr="kylia.jpg"/>
          <p:cNvPicPr>
            <a:picLocks noChangeAspect="1"/>
          </p:cNvPicPr>
          <p:nvPr/>
        </p:nvPicPr>
        <p:blipFill>
          <a:blip r:embed="rId3" cstate="print"/>
          <a:srcRect l="12500" t="5099" r="7500" b="10088"/>
          <a:stretch>
            <a:fillRect/>
          </a:stretch>
        </p:blipFill>
        <p:spPr>
          <a:xfrm>
            <a:off x="1619672" y="1916832"/>
            <a:ext cx="5760640" cy="4590510"/>
          </a:xfrm>
          <a:prstGeom prst="round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380312" y="1124744"/>
            <a:ext cx="1524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коза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" name="33.wav">
            <a:hlinkClick r:id="" action="ppaction://media"/>
          </p:cNvPr>
          <p:cNvPicPr>
            <a:picLocks noRot="1" noChangeAspect="1"/>
          </p:cNvPicPr>
          <p:nvPr>
            <a:wavAudioFile r:embed="rId1" name="33.wav"/>
          </p:nvPr>
        </p:nvPicPr>
        <p:blipFill>
          <a:blip r:embed="rId4" cstate="print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0042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Кто имеет пятачок, </a:t>
            </a:r>
            <a:br>
              <a:rPr lang="ru-RU" sz="2400" dirty="0" smtClean="0"/>
            </a:br>
            <a:r>
              <a:rPr lang="ru-RU" sz="2400" dirty="0" smtClean="0"/>
              <a:t>Не зажатый в кулачок?</a:t>
            </a:r>
            <a:br>
              <a:rPr lang="ru-RU" sz="2400" dirty="0" smtClean="0"/>
            </a:br>
            <a:r>
              <a:rPr lang="ru-RU" sz="2400" dirty="0" smtClean="0"/>
              <a:t>На ногах копытца.</a:t>
            </a:r>
            <a:br>
              <a:rPr lang="ru-RU" sz="2400" dirty="0" smtClean="0"/>
            </a:br>
            <a:r>
              <a:rPr lang="ru-RU" sz="2400" dirty="0" smtClean="0"/>
              <a:t>Ест и пьёт он из корытца.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</p:txBody>
      </p:sp>
      <p:pic>
        <p:nvPicPr>
          <p:cNvPr id="4" name="Рисунок 3" descr="slide0007_image0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060848"/>
            <a:ext cx="5400600" cy="442290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7158" y="4286256"/>
            <a:ext cx="2268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свинья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свинья.wav">
            <a:hlinkClick r:id="" action="ppaction://media"/>
          </p:cNvPr>
          <p:cNvPicPr>
            <a:picLocks noRot="1" noChangeAspect="1"/>
          </p:cNvPicPr>
          <p:nvPr>
            <a:wavAudioFile r:embed="rId1" name="свинья.wav"/>
          </p:nvPr>
        </p:nvPicPr>
        <p:blipFill>
          <a:blip r:embed="rId4" cstate="print"/>
          <a:stretch>
            <a:fillRect/>
          </a:stretch>
        </p:blipFill>
        <p:spPr>
          <a:xfrm>
            <a:off x="8215338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3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Длинное ухо,</a:t>
            </a:r>
            <a:br>
              <a:rPr lang="ru-RU" sz="2000" dirty="0" smtClean="0"/>
            </a:br>
            <a:r>
              <a:rPr lang="ru-RU" sz="2000" dirty="0" smtClean="0"/>
              <a:t>Комочек пуха,</a:t>
            </a:r>
            <a:br>
              <a:rPr lang="ru-RU" sz="2000" dirty="0" smtClean="0"/>
            </a:br>
            <a:r>
              <a:rPr lang="ru-RU" sz="2000" dirty="0" smtClean="0"/>
              <a:t>Прыгает ловко,</a:t>
            </a:r>
            <a:br>
              <a:rPr lang="ru-RU" sz="2000" dirty="0" smtClean="0"/>
            </a:br>
            <a:r>
              <a:rPr lang="ru-RU" sz="2000" dirty="0" smtClean="0"/>
              <a:t>Любит морковку.</a:t>
            </a:r>
            <a:endParaRPr lang="ru-RU" sz="2000" dirty="0"/>
          </a:p>
        </p:txBody>
      </p:sp>
      <p:pic>
        <p:nvPicPr>
          <p:cNvPr id="6" name="Рисунок 5" descr="3394172_f520.jpg"/>
          <p:cNvPicPr>
            <a:picLocks noChangeAspect="1"/>
          </p:cNvPicPr>
          <p:nvPr/>
        </p:nvPicPr>
        <p:blipFill>
          <a:blip r:embed="rId2" cstate="print"/>
          <a:srcRect l="6730" t="4225" r="5288" b="11267"/>
          <a:stretch>
            <a:fillRect/>
          </a:stretch>
        </p:blipFill>
        <p:spPr>
          <a:xfrm>
            <a:off x="1331640" y="1628800"/>
            <a:ext cx="6229356" cy="4901788"/>
          </a:xfrm>
          <a:prstGeom prst="round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860032" y="476672"/>
            <a:ext cx="2351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кролик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51</Words>
  <Application>Microsoft Office PowerPoint</Application>
  <PresentationFormat>Экран (4:3)</PresentationFormat>
  <Paragraphs>20</Paragraphs>
  <Slides>11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Домашние животные</vt:lpstr>
      <vt:lpstr>  Мордочка усатая,                                                                                       Шубка полосатая,                                                                                            Часто умывается,                                                                                                          А с водой не знается.                                                                                                   </vt:lpstr>
      <vt:lpstr>    С хозяином дружит, Дом сторожит, Живет под крылечком, А хвост колечком.     </vt:lpstr>
      <vt:lpstr>Голодная мычит, Сытая жуёт, Всем ребятам Молоко даёт.</vt:lpstr>
      <vt:lpstr>Быстрее ветра я скачу, ''Цок-цок,'' – копытами стучу, Я громко ''иго-го'' кричу, Садись на спину – прокачу! </vt:lpstr>
      <vt:lpstr>По горам, по долам, Ходит шуба, да кафтан.</vt:lpstr>
      <vt:lpstr>Есть бородка, шерсть и ножки, Ушки, хвост, а также рожки. Хоть я блею, не пою - Молоко тебе даю. Я такая егоза! И бодаюсь, я  ..</vt:lpstr>
      <vt:lpstr>Кто имеет пятачок,  Не зажатый в кулачок? На ногах копытца. Ест и пьёт он из корытца.</vt:lpstr>
      <vt:lpstr>Длинное ухо, Комочек пуха, Прыгает ловко, Любит морковку.</vt:lpstr>
      <vt:lpstr>Какую пользу приносят домашние животные?</vt:lpstr>
      <vt:lpstr>Д/И «Кто что будет есть?»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Юленька</cp:lastModifiedBy>
  <cp:revision>28</cp:revision>
  <dcterms:created xsi:type="dcterms:W3CDTF">2013-02-09T13:10:30Z</dcterms:created>
  <dcterms:modified xsi:type="dcterms:W3CDTF">2017-12-07T13:55:17Z</dcterms:modified>
</cp:coreProperties>
</file>