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sldIdLst>
    <p:sldId id="272" r:id="rId2"/>
    <p:sldId id="273" r:id="rId3"/>
    <p:sldId id="274" r:id="rId4"/>
    <p:sldId id="275" r:id="rId5"/>
    <p:sldId id="276" r:id="rId6"/>
    <p:sldId id="277" r:id="rId7"/>
    <p:sldId id="278" r:id="rId8"/>
    <p:sldId id="279" r:id="rId9"/>
    <p:sldId id="280"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109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0C33CC6-AEDB-4DCF-AAC4-B0DF8F781FE8}" type="datetimeFigureOut">
              <a:rPr lang="ru-RU" smtClean="0"/>
              <a:t>28.03.2018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E0E570-C65B-4303-BE41-AB5E882F0365}" type="slidenum">
              <a:rPr lang="ru-RU" smtClean="0"/>
              <a:t>‹#›</a:t>
            </a:fld>
            <a:endParaRPr lang="ru-RU"/>
          </a:p>
        </p:txBody>
      </p:sp>
    </p:spTree>
    <p:extLst>
      <p:ext uri="{BB962C8B-B14F-4D97-AF65-F5344CB8AC3E}">
        <p14:creationId xmlns:p14="http://schemas.microsoft.com/office/powerpoint/2010/main" val="9400420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3"/>
        <p:cNvGrpSpPr/>
        <p:nvPr/>
      </p:nvGrpSpPr>
      <p:grpSpPr>
        <a:xfrm>
          <a:off x="0" y="0"/>
          <a:ext cx="0" cy="0"/>
          <a:chOff x="0" y="0"/>
          <a:chExt cx="0" cy="0"/>
        </a:xfrm>
      </p:grpSpPr>
      <p:sp>
        <p:nvSpPr>
          <p:cNvPr id="1394" name="Shape 13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95" name="Shape 139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8"/>
        <p:cNvGrpSpPr/>
        <p:nvPr/>
      </p:nvGrpSpPr>
      <p:grpSpPr>
        <a:xfrm>
          <a:off x="0" y="0"/>
          <a:ext cx="0" cy="0"/>
          <a:chOff x="0" y="0"/>
          <a:chExt cx="0" cy="0"/>
        </a:xfrm>
      </p:grpSpPr>
      <p:sp>
        <p:nvSpPr>
          <p:cNvPr id="1399" name="Shape 13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0" name="Shape 1400"/>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4"/>
        <p:cNvGrpSpPr/>
        <p:nvPr/>
      </p:nvGrpSpPr>
      <p:grpSpPr>
        <a:xfrm>
          <a:off x="0" y="0"/>
          <a:ext cx="0" cy="0"/>
          <a:chOff x="0" y="0"/>
          <a:chExt cx="0" cy="0"/>
        </a:xfrm>
      </p:grpSpPr>
      <p:sp>
        <p:nvSpPr>
          <p:cNvPr id="1405" name="Shape 1405"/>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06" name="Shape 1406"/>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0"/>
        <p:cNvGrpSpPr/>
        <p:nvPr/>
      </p:nvGrpSpPr>
      <p:grpSpPr>
        <a:xfrm>
          <a:off x="0" y="0"/>
          <a:ext cx="0" cy="0"/>
          <a:chOff x="0" y="0"/>
          <a:chExt cx="0" cy="0"/>
        </a:xfrm>
      </p:grpSpPr>
      <p:sp>
        <p:nvSpPr>
          <p:cNvPr id="1411" name="Shape 141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2" name="Shape 141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6"/>
        <p:cNvGrpSpPr/>
        <p:nvPr/>
      </p:nvGrpSpPr>
      <p:grpSpPr>
        <a:xfrm>
          <a:off x="0" y="0"/>
          <a:ext cx="0" cy="0"/>
          <a:chOff x="0" y="0"/>
          <a:chExt cx="0" cy="0"/>
        </a:xfrm>
      </p:grpSpPr>
      <p:sp>
        <p:nvSpPr>
          <p:cNvPr id="1417" name="Shape 141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8" name="Shape 1418"/>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2"/>
        <p:cNvGrpSpPr/>
        <p:nvPr/>
      </p:nvGrpSpPr>
      <p:grpSpPr>
        <a:xfrm>
          <a:off x="0" y="0"/>
          <a:ext cx="0" cy="0"/>
          <a:chOff x="0" y="0"/>
          <a:chExt cx="0" cy="0"/>
        </a:xfrm>
      </p:grpSpPr>
      <p:sp>
        <p:nvSpPr>
          <p:cNvPr id="1423" name="Shape 142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4" name="Shape 1424"/>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7"/>
        <p:cNvGrpSpPr/>
        <p:nvPr/>
      </p:nvGrpSpPr>
      <p:grpSpPr>
        <a:xfrm>
          <a:off x="0" y="0"/>
          <a:ext cx="0" cy="0"/>
          <a:chOff x="0" y="0"/>
          <a:chExt cx="0" cy="0"/>
        </a:xfrm>
      </p:grpSpPr>
      <p:sp>
        <p:nvSpPr>
          <p:cNvPr id="1428" name="Shape 1428"/>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29" name="Shape 1429"/>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3"/>
        <p:cNvGrpSpPr/>
        <p:nvPr/>
      </p:nvGrpSpPr>
      <p:grpSpPr>
        <a:xfrm>
          <a:off x="0" y="0"/>
          <a:ext cx="0" cy="0"/>
          <a:chOff x="0" y="0"/>
          <a:chExt cx="0" cy="0"/>
        </a:xfrm>
      </p:grpSpPr>
      <p:sp>
        <p:nvSpPr>
          <p:cNvPr id="1434" name="Shape 143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35" name="Shape 1435"/>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0"/>
        <p:cNvGrpSpPr/>
        <p:nvPr/>
      </p:nvGrpSpPr>
      <p:grpSpPr>
        <a:xfrm>
          <a:off x="0" y="0"/>
          <a:ext cx="0" cy="0"/>
          <a:chOff x="0" y="0"/>
          <a:chExt cx="0" cy="0"/>
        </a:xfrm>
      </p:grpSpPr>
      <p:sp>
        <p:nvSpPr>
          <p:cNvPr id="1441" name="Shape 144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42" name="Shape 1442"/>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slide">
    <p:spTree>
      <p:nvGrpSpPr>
        <p:cNvPr id="1" name="Shape 9"/>
        <p:cNvGrpSpPr/>
        <p:nvPr/>
      </p:nvGrpSpPr>
      <p:grpSpPr>
        <a:xfrm>
          <a:off x="0" y="0"/>
          <a:ext cx="0" cy="0"/>
          <a:chOff x="0" y="0"/>
          <a:chExt cx="0" cy="0"/>
        </a:xfrm>
      </p:grpSpPr>
      <p:grpSp>
        <p:nvGrpSpPr>
          <p:cNvPr id="10" name="Shape 10"/>
          <p:cNvGrpSpPr/>
          <p:nvPr/>
        </p:nvGrpSpPr>
        <p:grpSpPr>
          <a:xfrm>
            <a:off x="4350280" y="3807169"/>
            <a:ext cx="443589" cy="140843"/>
            <a:chOff x="4137525" y="2915950"/>
            <a:chExt cx="869100" cy="207000"/>
          </a:xfrm>
        </p:grpSpPr>
        <p:sp>
          <p:nvSpPr>
            <p:cNvPr id="11" name="Shape 11"/>
            <p:cNvSpPr/>
            <p:nvPr/>
          </p:nvSpPr>
          <p:spPr>
            <a:xfrm>
              <a:off x="446857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2" name="Shape 12"/>
            <p:cNvSpPr/>
            <p:nvPr/>
          </p:nvSpPr>
          <p:spPr>
            <a:xfrm>
              <a:off x="47996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3" name="Shape 13"/>
            <p:cNvSpPr/>
            <p:nvPr/>
          </p:nvSpPr>
          <p:spPr>
            <a:xfrm>
              <a:off x="41375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14" name="Shape 14"/>
          <p:cNvSpPr txBox="1">
            <a:spLocks noGrp="1"/>
          </p:cNvSpPr>
          <p:nvPr>
            <p:ph type="ctrTitle"/>
          </p:nvPr>
        </p:nvSpPr>
        <p:spPr>
          <a:xfrm>
            <a:off x="671258" y="1321067"/>
            <a:ext cx="7801500" cy="2306800"/>
          </a:xfrm>
          <a:prstGeom prst="rect">
            <a:avLst/>
          </a:prstGeom>
        </p:spPr>
        <p:txBody>
          <a:bodyPr spcFirstLastPara="1" wrap="square" lIns="91425" tIns="91425" rIns="91425" bIns="91425" anchor="b" anchorCtr="0"/>
          <a:lstStyle>
            <a:lvl1pPr lvl="0" algn="ctr" rtl="0">
              <a:spcBef>
                <a:spcPts val="0"/>
              </a:spcBef>
              <a:spcAft>
                <a:spcPts val="0"/>
              </a:spcAft>
              <a:buSzPts val="4800"/>
              <a:buNone/>
              <a:defRPr sz="4800"/>
            </a:lvl1pPr>
            <a:lvl2pPr lvl="1" algn="ctr" rtl="0">
              <a:spcBef>
                <a:spcPts val="0"/>
              </a:spcBef>
              <a:spcAft>
                <a:spcPts val="0"/>
              </a:spcAft>
              <a:buSzPts val="4800"/>
              <a:buNone/>
              <a:defRPr sz="4800"/>
            </a:lvl2pPr>
            <a:lvl3pPr lvl="2" algn="ctr" rtl="0">
              <a:spcBef>
                <a:spcPts val="0"/>
              </a:spcBef>
              <a:spcAft>
                <a:spcPts val="0"/>
              </a:spcAft>
              <a:buSzPts val="4800"/>
              <a:buNone/>
              <a:defRPr sz="4800"/>
            </a:lvl3pPr>
            <a:lvl4pPr lvl="3" algn="ctr" rtl="0">
              <a:spcBef>
                <a:spcPts val="0"/>
              </a:spcBef>
              <a:spcAft>
                <a:spcPts val="0"/>
              </a:spcAft>
              <a:buSzPts val="4800"/>
              <a:buNone/>
              <a:defRPr sz="4800"/>
            </a:lvl4pPr>
            <a:lvl5pPr lvl="4" algn="ctr" rtl="0">
              <a:spcBef>
                <a:spcPts val="0"/>
              </a:spcBef>
              <a:spcAft>
                <a:spcPts val="0"/>
              </a:spcAft>
              <a:buSzPts val="4800"/>
              <a:buNone/>
              <a:defRPr sz="4800"/>
            </a:lvl5pPr>
            <a:lvl6pPr lvl="5" algn="ctr" rtl="0">
              <a:spcBef>
                <a:spcPts val="0"/>
              </a:spcBef>
              <a:spcAft>
                <a:spcPts val="0"/>
              </a:spcAft>
              <a:buSzPts val="4800"/>
              <a:buNone/>
              <a:defRPr sz="4800"/>
            </a:lvl6pPr>
            <a:lvl7pPr lvl="6" algn="ctr" rtl="0">
              <a:spcBef>
                <a:spcPts val="0"/>
              </a:spcBef>
              <a:spcAft>
                <a:spcPts val="0"/>
              </a:spcAft>
              <a:buSzPts val="4800"/>
              <a:buNone/>
              <a:defRPr sz="4800"/>
            </a:lvl7pPr>
            <a:lvl8pPr lvl="7" algn="ctr" rtl="0">
              <a:spcBef>
                <a:spcPts val="0"/>
              </a:spcBef>
              <a:spcAft>
                <a:spcPts val="0"/>
              </a:spcAft>
              <a:buSzPts val="4800"/>
              <a:buNone/>
              <a:defRPr sz="4800"/>
            </a:lvl8pPr>
            <a:lvl9pPr lvl="8" algn="ctr" rtl="0">
              <a:spcBef>
                <a:spcPts val="0"/>
              </a:spcBef>
              <a:spcAft>
                <a:spcPts val="0"/>
              </a:spcAft>
              <a:buSzPts val="4800"/>
              <a:buNone/>
              <a:defRPr sz="4800"/>
            </a:lvl9pPr>
          </a:lstStyle>
          <a:p>
            <a:endParaRPr/>
          </a:p>
        </p:txBody>
      </p:sp>
      <p:sp>
        <p:nvSpPr>
          <p:cNvPr id="15" name="Shape 15"/>
          <p:cNvSpPr txBox="1">
            <a:spLocks noGrp="1"/>
          </p:cNvSpPr>
          <p:nvPr>
            <p:ph type="subTitle" idx="1"/>
          </p:nvPr>
        </p:nvSpPr>
        <p:spPr>
          <a:xfrm>
            <a:off x="671250" y="4233168"/>
            <a:ext cx="7801500" cy="10568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SzPts val="2100"/>
              <a:buNone/>
              <a:defRPr sz="21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sp>
        <p:nvSpPr>
          <p:cNvPr id="16" name="Shape 16"/>
          <p:cNvSpPr txBox="1">
            <a:spLocks noGrp="1"/>
          </p:cNvSpPr>
          <p:nvPr>
            <p:ph type="sldNum" idx="12"/>
          </p:nvPr>
        </p:nvSpPr>
        <p:spPr>
          <a:xfrm>
            <a:off x="8490250" y="6241345"/>
            <a:ext cx="5487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ru">
                <a:solidFill>
                  <a:srgbClr val="CACACA"/>
                </a:solidFill>
              </a:rPr>
              <a:pPr/>
              <a:t>‹#›</a:t>
            </a:fld>
            <a:endParaRPr>
              <a:solidFill>
                <a:srgbClr val="CACACA"/>
              </a:solidFill>
            </a:endParaRPr>
          </a:p>
        </p:txBody>
      </p:sp>
    </p:spTree>
    <p:extLst>
      <p:ext uri="{BB962C8B-B14F-4D97-AF65-F5344CB8AC3E}">
        <p14:creationId xmlns:p14="http://schemas.microsoft.com/office/powerpoint/2010/main" val="39590457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Shape 54"/>
          <p:cNvSpPr txBox="1">
            <a:spLocks noGrp="1"/>
          </p:cNvSpPr>
          <p:nvPr>
            <p:ph type="sldNum" idx="12"/>
          </p:nvPr>
        </p:nvSpPr>
        <p:spPr>
          <a:xfrm>
            <a:off x="8490250" y="6241345"/>
            <a:ext cx="5487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ru">
                <a:solidFill>
                  <a:srgbClr val="CACACA"/>
                </a:solidFill>
              </a:rPr>
              <a:pPr/>
              <a:t>‹#›</a:t>
            </a:fld>
            <a:endParaRPr>
              <a:solidFill>
                <a:srgbClr val="CACACA"/>
              </a:solidFill>
            </a:endParaRPr>
          </a:p>
        </p:txBody>
      </p:sp>
    </p:spTree>
    <p:extLst>
      <p:ext uri="{BB962C8B-B14F-4D97-AF65-F5344CB8AC3E}">
        <p14:creationId xmlns:p14="http://schemas.microsoft.com/office/powerpoint/2010/main" val="592530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Пользовательский макет">
  <p:cSld name="Пользовательский макет">
    <p:bg>
      <p:bgPr>
        <a:solidFill>
          <a:srgbClr val="FFFFFF"/>
        </a:solidFill>
        <a:effectLst/>
      </p:bgPr>
    </p:bg>
    <p:spTree>
      <p:nvGrpSpPr>
        <p:cNvPr id="1" name="Shape 55"/>
        <p:cNvGrpSpPr/>
        <p:nvPr/>
      </p:nvGrpSpPr>
      <p:grpSpPr>
        <a:xfrm>
          <a:off x="0" y="0"/>
          <a:ext cx="0" cy="0"/>
          <a:chOff x="0" y="0"/>
          <a:chExt cx="0" cy="0"/>
        </a:xfrm>
      </p:grpSpPr>
      <p:sp>
        <p:nvSpPr>
          <p:cNvPr id="56" name="Shape 56"/>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7" name="Shape 57"/>
          <p:cNvSpPr txBox="1">
            <a:spLocks noGrp="1"/>
          </p:cNvSpPr>
          <p:nvPr>
            <p:ph type="title"/>
          </p:nvPr>
        </p:nvSpPr>
        <p:spPr>
          <a:xfrm>
            <a:off x="351600" y="3649133"/>
            <a:ext cx="3997500" cy="1852800"/>
          </a:xfrm>
          <a:prstGeom prst="rect">
            <a:avLst/>
          </a:prstGeom>
          <a:noFill/>
        </p:spPr>
        <p:txBody>
          <a:bodyPr spcFirstLastPara="1" wrap="square" lIns="91425" tIns="91425" rIns="91425" bIns="91425" anchor="ctr" anchorCtr="0"/>
          <a:lstStyle>
            <a:lvl1pPr lvl="0" algn="l" rtl="0">
              <a:lnSpc>
                <a:spcPct val="100000"/>
              </a:lnSpc>
              <a:spcBef>
                <a:spcPts val="0"/>
              </a:spcBef>
              <a:spcAft>
                <a:spcPts val="0"/>
              </a:spcAft>
              <a:buNone/>
              <a:defRPr sz="2800" b="1">
                <a:solidFill>
                  <a:srgbClr val="212121"/>
                </a:solidFill>
              </a:defRPr>
            </a:lvl1pPr>
            <a:lvl2pPr lvl="1" algn="l" rtl="0">
              <a:lnSpc>
                <a:spcPct val="100000"/>
              </a:lnSpc>
              <a:spcBef>
                <a:spcPts val="0"/>
              </a:spcBef>
              <a:spcAft>
                <a:spcPts val="0"/>
              </a:spcAft>
              <a:buNone/>
              <a:defRPr sz="2800" b="1">
                <a:solidFill>
                  <a:srgbClr val="212121"/>
                </a:solidFill>
              </a:defRPr>
            </a:lvl2pPr>
            <a:lvl3pPr lvl="2" algn="l" rtl="0">
              <a:lnSpc>
                <a:spcPct val="100000"/>
              </a:lnSpc>
              <a:spcBef>
                <a:spcPts val="0"/>
              </a:spcBef>
              <a:spcAft>
                <a:spcPts val="0"/>
              </a:spcAft>
              <a:buNone/>
              <a:defRPr sz="2800" b="1">
                <a:solidFill>
                  <a:srgbClr val="212121"/>
                </a:solidFill>
              </a:defRPr>
            </a:lvl3pPr>
            <a:lvl4pPr lvl="3" algn="l" rtl="0">
              <a:lnSpc>
                <a:spcPct val="100000"/>
              </a:lnSpc>
              <a:spcBef>
                <a:spcPts val="0"/>
              </a:spcBef>
              <a:spcAft>
                <a:spcPts val="0"/>
              </a:spcAft>
              <a:buNone/>
              <a:defRPr sz="2800" b="1">
                <a:solidFill>
                  <a:srgbClr val="212121"/>
                </a:solidFill>
              </a:defRPr>
            </a:lvl4pPr>
            <a:lvl5pPr lvl="4" algn="l" rtl="0">
              <a:lnSpc>
                <a:spcPct val="100000"/>
              </a:lnSpc>
              <a:spcBef>
                <a:spcPts val="0"/>
              </a:spcBef>
              <a:spcAft>
                <a:spcPts val="0"/>
              </a:spcAft>
              <a:buNone/>
              <a:defRPr sz="2800" b="1">
                <a:solidFill>
                  <a:srgbClr val="212121"/>
                </a:solidFill>
              </a:defRPr>
            </a:lvl5pPr>
            <a:lvl6pPr lvl="5" algn="l" rtl="0">
              <a:lnSpc>
                <a:spcPct val="100000"/>
              </a:lnSpc>
              <a:spcBef>
                <a:spcPts val="0"/>
              </a:spcBef>
              <a:spcAft>
                <a:spcPts val="0"/>
              </a:spcAft>
              <a:buNone/>
              <a:defRPr sz="2800" b="1">
                <a:solidFill>
                  <a:srgbClr val="212121"/>
                </a:solidFill>
              </a:defRPr>
            </a:lvl6pPr>
            <a:lvl7pPr lvl="6" algn="l" rtl="0">
              <a:lnSpc>
                <a:spcPct val="100000"/>
              </a:lnSpc>
              <a:spcBef>
                <a:spcPts val="0"/>
              </a:spcBef>
              <a:spcAft>
                <a:spcPts val="0"/>
              </a:spcAft>
              <a:buNone/>
              <a:defRPr sz="2800" b="1">
                <a:solidFill>
                  <a:srgbClr val="212121"/>
                </a:solidFill>
              </a:defRPr>
            </a:lvl7pPr>
            <a:lvl8pPr lvl="7" algn="l" rtl="0">
              <a:lnSpc>
                <a:spcPct val="100000"/>
              </a:lnSpc>
              <a:spcBef>
                <a:spcPts val="0"/>
              </a:spcBef>
              <a:spcAft>
                <a:spcPts val="0"/>
              </a:spcAft>
              <a:buNone/>
              <a:defRPr sz="2800" b="1">
                <a:solidFill>
                  <a:srgbClr val="212121"/>
                </a:solidFill>
              </a:defRPr>
            </a:lvl8pPr>
            <a:lvl9pPr lvl="8" algn="l" rtl="0">
              <a:lnSpc>
                <a:spcPct val="100000"/>
              </a:lnSpc>
              <a:spcBef>
                <a:spcPts val="0"/>
              </a:spcBef>
              <a:spcAft>
                <a:spcPts val="0"/>
              </a:spcAft>
              <a:buNone/>
              <a:defRPr sz="2800" b="1">
                <a:solidFill>
                  <a:srgbClr val="212121"/>
                </a:solidFill>
              </a:defRPr>
            </a:lvl9pPr>
          </a:lstStyle>
          <a:p>
            <a:endParaRPr/>
          </a:p>
        </p:txBody>
      </p:sp>
      <p:sp>
        <p:nvSpPr>
          <p:cNvPr id="58" name="Shape 58"/>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dk2"/>
                </a:solidFill>
              </a:defRPr>
            </a:lvl1pPr>
            <a:lvl2pPr lvl="1" algn="r" rtl="0">
              <a:lnSpc>
                <a:spcPct val="100000"/>
              </a:lnSpc>
              <a:spcAft>
                <a:spcPts val="0"/>
              </a:spcAft>
              <a:buNone/>
              <a:defRPr sz="1000">
                <a:solidFill>
                  <a:schemeClr val="dk2"/>
                </a:solidFill>
              </a:defRPr>
            </a:lvl2pPr>
            <a:lvl3pPr lvl="2" algn="r" rtl="0">
              <a:lnSpc>
                <a:spcPct val="100000"/>
              </a:lnSpc>
              <a:spcAft>
                <a:spcPts val="0"/>
              </a:spcAft>
              <a:buNone/>
              <a:defRPr sz="1000">
                <a:solidFill>
                  <a:schemeClr val="dk2"/>
                </a:solidFill>
              </a:defRPr>
            </a:lvl3pPr>
            <a:lvl4pPr lvl="3" algn="r" rtl="0">
              <a:lnSpc>
                <a:spcPct val="100000"/>
              </a:lnSpc>
              <a:spcAft>
                <a:spcPts val="0"/>
              </a:spcAft>
              <a:buNone/>
              <a:defRPr sz="1000">
                <a:solidFill>
                  <a:schemeClr val="dk2"/>
                </a:solidFill>
              </a:defRPr>
            </a:lvl4pPr>
            <a:lvl5pPr lvl="4" algn="r" rtl="0">
              <a:lnSpc>
                <a:spcPct val="100000"/>
              </a:lnSpc>
              <a:spcAft>
                <a:spcPts val="0"/>
              </a:spcAft>
              <a:buNone/>
              <a:defRPr sz="1000">
                <a:solidFill>
                  <a:schemeClr val="dk2"/>
                </a:solidFill>
              </a:defRPr>
            </a:lvl5pPr>
            <a:lvl6pPr lvl="5" algn="r" rtl="0">
              <a:lnSpc>
                <a:spcPct val="100000"/>
              </a:lnSpc>
              <a:spcAft>
                <a:spcPts val="0"/>
              </a:spcAft>
              <a:buNone/>
              <a:defRPr sz="1000">
                <a:solidFill>
                  <a:schemeClr val="dk2"/>
                </a:solidFill>
              </a:defRPr>
            </a:lvl6pPr>
            <a:lvl7pPr lvl="6" algn="r" rtl="0">
              <a:lnSpc>
                <a:spcPct val="100000"/>
              </a:lnSpc>
              <a:spcAft>
                <a:spcPts val="0"/>
              </a:spcAft>
              <a:buNone/>
              <a:defRPr sz="1000">
                <a:solidFill>
                  <a:schemeClr val="dk2"/>
                </a:solidFill>
              </a:defRPr>
            </a:lvl7pPr>
            <a:lvl8pPr lvl="7" algn="r" rtl="0">
              <a:lnSpc>
                <a:spcPct val="100000"/>
              </a:lnSpc>
              <a:spcAft>
                <a:spcPts val="0"/>
              </a:spcAft>
              <a:buNone/>
              <a:defRPr sz="1000">
                <a:solidFill>
                  <a:schemeClr val="dk2"/>
                </a:solidFill>
              </a:defRPr>
            </a:lvl8pPr>
            <a:lvl9pPr lvl="8" algn="r" rtl="0">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7607154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Пользовательский макет 3">
  <p:cSld name="Пользовательский макет 3">
    <p:bg>
      <p:bgPr>
        <a:solidFill>
          <a:srgbClr val="FFFFFF"/>
        </a:solidFill>
        <a:effectLst/>
      </p:bgPr>
    </p:bg>
    <p:spTree>
      <p:nvGrpSpPr>
        <p:cNvPr id="1" name="Shape 63"/>
        <p:cNvGrpSpPr/>
        <p:nvPr/>
      </p:nvGrpSpPr>
      <p:grpSpPr>
        <a:xfrm>
          <a:off x="0" y="0"/>
          <a:ext cx="0" cy="0"/>
          <a:chOff x="0" y="0"/>
          <a:chExt cx="0" cy="0"/>
        </a:xfrm>
      </p:grpSpPr>
      <p:sp>
        <p:nvSpPr>
          <p:cNvPr id="64" name="Shape 64"/>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5" name="Shape 65"/>
          <p:cNvSpPr txBox="1">
            <a:spLocks noGrp="1"/>
          </p:cNvSpPr>
          <p:nvPr>
            <p:ph type="title"/>
          </p:nvPr>
        </p:nvSpPr>
        <p:spPr>
          <a:xfrm>
            <a:off x="351600" y="3649133"/>
            <a:ext cx="3997500" cy="1852800"/>
          </a:xfrm>
          <a:prstGeom prst="rect">
            <a:avLst/>
          </a:prstGeom>
          <a:noFill/>
        </p:spPr>
        <p:txBody>
          <a:bodyPr spcFirstLastPara="1" wrap="square" lIns="91425" tIns="91425" rIns="91425" bIns="91425" anchor="ctr" anchorCtr="0"/>
          <a:lstStyle>
            <a:lvl1pPr lvl="0" algn="l" rtl="0">
              <a:lnSpc>
                <a:spcPct val="100000"/>
              </a:lnSpc>
              <a:spcBef>
                <a:spcPts val="0"/>
              </a:spcBef>
              <a:spcAft>
                <a:spcPts val="0"/>
              </a:spcAft>
              <a:buNone/>
              <a:defRPr sz="2800" b="1">
                <a:solidFill>
                  <a:srgbClr val="212121"/>
                </a:solidFill>
              </a:defRPr>
            </a:lvl1pPr>
            <a:lvl2pPr lvl="1" algn="l" rtl="0">
              <a:lnSpc>
                <a:spcPct val="100000"/>
              </a:lnSpc>
              <a:spcBef>
                <a:spcPts val="0"/>
              </a:spcBef>
              <a:spcAft>
                <a:spcPts val="0"/>
              </a:spcAft>
              <a:buNone/>
              <a:defRPr sz="2800" b="1">
                <a:solidFill>
                  <a:srgbClr val="212121"/>
                </a:solidFill>
              </a:defRPr>
            </a:lvl2pPr>
            <a:lvl3pPr lvl="2" algn="l" rtl="0">
              <a:lnSpc>
                <a:spcPct val="100000"/>
              </a:lnSpc>
              <a:spcBef>
                <a:spcPts val="0"/>
              </a:spcBef>
              <a:spcAft>
                <a:spcPts val="0"/>
              </a:spcAft>
              <a:buNone/>
              <a:defRPr sz="2800" b="1">
                <a:solidFill>
                  <a:srgbClr val="212121"/>
                </a:solidFill>
              </a:defRPr>
            </a:lvl3pPr>
            <a:lvl4pPr lvl="3" algn="l" rtl="0">
              <a:lnSpc>
                <a:spcPct val="100000"/>
              </a:lnSpc>
              <a:spcBef>
                <a:spcPts val="0"/>
              </a:spcBef>
              <a:spcAft>
                <a:spcPts val="0"/>
              </a:spcAft>
              <a:buNone/>
              <a:defRPr sz="2800" b="1">
                <a:solidFill>
                  <a:srgbClr val="212121"/>
                </a:solidFill>
              </a:defRPr>
            </a:lvl4pPr>
            <a:lvl5pPr lvl="4" algn="l" rtl="0">
              <a:lnSpc>
                <a:spcPct val="100000"/>
              </a:lnSpc>
              <a:spcBef>
                <a:spcPts val="0"/>
              </a:spcBef>
              <a:spcAft>
                <a:spcPts val="0"/>
              </a:spcAft>
              <a:buNone/>
              <a:defRPr sz="2800" b="1">
                <a:solidFill>
                  <a:srgbClr val="212121"/>
                </a:solidFill>
              </a:defRPr>
            </a:lvl5pPr>
            <a:lvl6pPr lvl="5" algn="l" rtl="0">
              <a:lnSpc>
                <a:spcPct val="100000"/>
              </a:lnSpc>
              <a:spcBef>
                <a:spcPts val="0"/>
              </a:spcBef>
              <a:spcAft>
                <a:spcPts val="0"/>
              </a:spcAft>
              <a:buNone/>
              <a:defRPr sz="2800" b="1">
                <a:solidFill>
                  <a:srgbClr val="212121"/>
                </a:solidFill>
              </a:defRPr>
            </a:lvl6pPr>
            <a:lvl7pPr lvl="6" algn="l" rtl="0">
              <a:lnSpc>
                <a:spcPct val="100000"/>
              </a:lnSpc>
              <a:spcBef>
                <a:spcPts val="0"/>
              </a:spcBef>
              <a:spcAft>
                <a:spcPts val="0"/>
              </a:spcAft>
              <a:buNone/>
              <a:defRPr sz="2800" b="1">
                <a:solidFill>
                  <a:srgbClr val="212121"/>
                </a:solidFill>
              </a:defRPr>
            </a:lvl7pPr>
            <a:lvl8pPr lvl="7" algn="l" rtl="0">
              <a:lnSpc>
                <a:spcPct val="100000"/>
              </a:lnSpc>
              <a:spcBef>
                <a:spcPts val="0"/>
              </a:spcBef>
              <a:spcAft>
                <a:spcPts val="0"/>
              </a:spcAft>
              <a:buNone/>
              <a:defRPr sz="2800" b="1">
                <a:solidFill>
                  <a:srgbClr val="212121"/>
                </a:solidFill>
              </a:defRPr>
            </a:lvl8pPr>
            <a:lvl9pPr lvl="8" algn="l" rtl="0">
              <a:lnSpc>
                <a:spcPct val="100000"/>
              </a:lnSpc>
              <a:spcBef>
                <a:spcPts val="0"/>
              </a:spcBef>
              <a:spcAft>
                <a:spcPts val="0"/>
              </a:spcAft>
              <a:buNone/>
              <a:defRPr sz="2800" b="1">
                <a:solidFill>
                  <a:srgbClr val="212121"/>
                </a:solidFill>
              </a:defRPr>
            </a:lvl9pPr>
          </a:lstStyle>
          <a:p>
            <a:endParaRPr/>
          </a:p>
        </p:txBody>
      </p:sp>
      <p:sp>
        <p:nvSpPr>
          <p:cNvPr id="66" name="Shape 66"/>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dk2"/>
                </a:solidFill>
              </a:defRPr>
            </a:lvl1pPr>
            <a:lvl2pPr lvl="1" algn="r" rtl="0">
              <a:lnSpc>
                <a:spcPct val="100000"/>
              </a:lnSpc>
              <a:spcAft>
                <a:spcPts val="0"/>
              </a:spcAft>
              <a:buNone/>
              <a:defRPr sz="1000">
                <a:solidFill>
                  <a:schemeClr val="dk2"/>
                </a:solidFill>
              </a:defRPr>
            </a:lvl2pPr>
            <a:lvl3pPr lvl="2" algn="r" rtl="0">
              <a:lnSpc>
                <a:spcPct val="100000"/>
              </a:lnSpc>
              <a:spcAft>
                <a:spcPts val="0"/>
              </a:spcAft>
              <a:buNone/>
              <a:defRPr sz="1000">
                <a:solidFill>
                  <a:schemeClr val="dk2"/>
                </a:solidFill>
              </a:defRPr>
            </a:lvl3pPr>
            <a:lvl4pPr lvl="3" algn="r" rtl="0">
              <a:lnSpc>
                <a:spcPct val="100000"/>
              </a:lnSpc>
              <a:spcAft>
                <a:spcPts val="0"/>
              </a:spcAft>
              <a:buNone/>
              <a:defRPr sz="1000">
                <a:solidFill>
                  <a:schemeClr val="dk2"/>
                </a:solidFill>
              </a:defRPr>
            </a:lvl4pPr>
            <a:lvl5pPr lvl="4" algn="r" rtl="0">
              <a:lnSpc>
                <a:spcPct val="100000"/>
              </a:lnSpc>
              <a:spcAft>
                <a:spcPts val="0"/>
              </a:spcAft>
              <a:buNone/>
              <a:defRPr sz="1000">
                <a:solidFill>
                  <a:schemeClr val="dk2"/>
                </a:solidFill>
              </a:defRPr>
            </a:lvl5pPr>
            <a:lvl6pPr lvl="5" algn="r" rtl="0">
              <a:lnSpc>
                <a:spcPct val="100000"/>
              </a:lnSpc>
              <a:spcAft>
                <a:spcPts val="0"/>
              </a:spcAft>
              <a:buNone/>
              <a:defRPr sz="1000">
                <a:solidFill>
                  <a:schemeClr val="dk2"/>
                </a:solidFill>
              </a:defRPr>
            </a:lvl6pPr>
            <a:lvl7pPr lvl="6" algn="r" rtl="0">
              <a:lnSpc>
                <a:spcPct val="100000"/>
              </a:lnSpc>
              <a:spcAft>
                <a:spcPts val="0"/>
              </a:spcAft>
              <a:buNone/>
              <a:defRPr sz="1000">
                <a:solidFill>
                  <a:schemeClr val="dk2"/>
                </a:solidFill>
              </a:defRPr>
            </a:lvl7pPr>
            <a:lvl8pPr lvl="7" algn="r" rtl="0">
              <a:lnSpc>
                <a:spcPct val="100000"/>
              </a:lnSpc>
              <a:spcAft>
                <a:spcPts val="0"/>
              </a:spcAft>
              <a:buNone/>
              <a:defRPr sz="1000">
                <a:solidFill>
                  <a:schemeClr val="dk2"/>
                </a:solidFill>
              </a:defRPr>
            </a:lvl8pPr>
            <a:lvl9pPr lvl="8" algn="r" rtl="0">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15833348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Пользовательский макет 2">
  <p:cSld name="Пользовательский макет 2">
    <p:bg>
      <p:bgPr>
        <a:solidFill>
          <a:srgbClr val="FFFFFF"/>
        </a:solidFill>
        <a:effectLst/>
      </p:bgPr>
    </p:bg>
    <p:spTree>
      <p:nvGrpSpPr>
        <p:cNvPr id="1" name="Shape 67"/>
        <p:cNvGrpSpPr/>
        <p:nvPr/>
      </p:nvGrpSpPr>
      <p:grpSpPr>
        <a:xfrm>
          <a:off x="0" y="0"/>
          <a:ext cx="0" cy="0"/>
          <a:chOff x="0" y="0"/>
          <a:chExt cx="0" cy="0"/>
        </a:xfrm>
      </p:grpSpPr>
      <p:sp>
        <p:nvSpPr>
          <p:cNvPr id="68" name="Shape 68"/>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9" name="Shape 69"/>
          <p:cNvSpPr txBox="1">
            <a:spLocks noGrp="1"/>
          </p:cNvSpPr>
          <p:nvPr>
            <p:ph type="title"/>
          </p:nvPr>
        </p:nvSpPr>
        <p:spPr>
          <a:xfrm>
            <a:off x="351600" y="3649133"/>
            <a:ext cx="3997500" cy="1852800"/>
          </a:xfrm>
          <a:prstGeom prst="rect">
            <a:avLst/>
          </a:prstGeom>
          <a:noFill/>
        </p:spPr>
        <p:txBody>
          <a:bodyPr spcFirstLastPara="1" wrap="square" lIns="91425" tIns="91425" rIns="91425" bIns="91425" anchor="ctr" anchorCtr="0"/>
          <a:lstStyle>
            <a:lvl1pPr lvl="0" algn="l" rtl="0">
              <a:lnSpc>
                <a:spcPct val="100000"/>
              </a:lnSpc>
              <a:spcBef>
                <a:spcPts val="0"/>
              </a:spcBef>
              <a:spcAft>
                <a:spcPts val="0"/>
              </a:spcAft>
              <a:buNone/>
              <a:defRPr sz="2800" b="1">
                <a:solidFill>
                  <a:srgbClr val="212121"/>
                </a:solidFill>
              </a:defRPr>
            </a:lvl1pPr>
            <a:lvl2pPr lvl="1" algn="l" rtl="0">
              <a:lnSpc>
                <a:spcPct val="100000"/>
              </a:lnSpc>
              <a:spcBef>
                <a:spcPts val="0"/>
              </a:spcBef>
              <a:spcAft>
                <a:spcPts val="0"/>
              </a:spcAft>
              <a:buNone/>
              <a:defRPr sz="2800" b="1">
                <a:solidFill>
                  <a:srgbClr val="212121"/>
                </a:solidFill>
              </a:defRPr>
            </a:lvl2pPr>
            <a:lvl3pPr lvl="2" algn="l" rtl="0">
              <a:lnSpc>
                <a:spcPct val="100000"/>
              </a:lnSpc>
              <a:spcBef>
                <a:spcPts val="0"/>
              </a:spcBef>
              <a:spcAft>
                <a:spcPts val="0"/>
              </a:spcAft>
              <a:buNone/>
              <a:defRPr sz="2800" b="1">
                <a:solidFill>
                  <a:srgbClr val="212121"/>
                </a:solidFill>
              </a:defRPr>
            </a:lvl3pPr>
            <a:lvl4pPr lvl="3" algn="l" rtl="0">
              <a:lnSpc>
                <a:spcPct val="100000"/>
              </a:lnSpc>
              <a:spcBef>
                <a:spcPts val="0"/>
              </a:spcBef>
              <a:spcAft>
                <a:spcPts val="0"/>
              </a:spcAft>
              <a:buNone/>
              <a:defRPr sz="2800" b="1">
                <a:solidFill>
                  <a:srgbClr val="212121"/>
                </a:solidFill>
              </a:defRPr>
            </a:lvl4pPr>
            <a:lvl5pPr lvl="4" algn="l" rtl="0">
              <a:lnSpc>
                <a:spcPct val="100000"/>
              </a:lnSpc>
              <a:spcBef>
                <a:spcPts val="0"/>
              </a:spcBef>
              <a:spcAft>
                <a:spcPts val="0"/>
              </a:spcAft>
              <a:buNone/>
              <a:defRPr sz="2800" b="1">
                <a:solidFill>
                  <a:srgbClr val="212121"/>
                </a:solidFill>
              </a:defRPr>
            </a:lvl5pPr>
            <a:lvl6pPr lvl="5" algn="l" rtl="0">
              <a:lnSpc>
                <a:spcPct val="100000"/>
              </a:lnSpc>
              <a:spcBef>
                <a:spcPts val="0"/>
              </a:spcBef>
              <a:spcAft>
                <a:spcPts val="0"/>
              </a:spcAft>
              <a:buNone/>
              <a:defRPr sz="2800" b="1">
                <a:solidFill>
                  <a:srgbClr val="212121"/>
                </a:solidFill>
              </a:defRPr>
            </a:lvl6pPr>
            <a:lvl7pPr lvl="6" algn="l" rtl="0">
              <a:lnSpc>
                <a:spcPct val="100000"/>
              </a:lnSpc>
              <a:spcBef>
                <a:spcPts val="0"/>
              </a:spcBef>
              <a:spcAft>
                <a:spcPts val="0"/>
              </a:spcAft>
              <a:buNone/>
              <a:defRPr sz="2800" b="1">
                <a:solidFill>
                  <a:srgbClr val="212121"/>
                </a:solidFill>
              </a:defRPr>
            </a:lvl7pPr>
            <a:lvl8pPr lvl="7" algn="l" rtl="0">
              <a:lnSpc>
                <a:spcPct val="100000"/>
              </a:lnSpc>
              <a:spcBef>
                <a:spcPts val="0"/>
              </a:spcBef>
              <a:spcAft>
                <a:spcPts val="0"/>
              </a:spcAft>
              <a:buNone/>
              <a:defRPr sz="2800" b="1">
                <a:solidFill>
                  <a:srgbClr val="212121"/>
                </a:solidFill>
              </a:defRPr>
            </a:lvl8pPr>
            <a:lvl9pPr lvl="8" algn="l" rtl="0">
              <a:lnSpc>
                <a:spcPct val="100000"/>
              </a:lnSpc>
              <a:spcBef>
                <a:spcPts val="0"/>
              </a:spcBef>
              <a:spcAft>
                <a:spcPts val="0"/>
              </a:spcAft>
              <a:buNone/>
              <a:defRPr sz="2800" b="1">
                <a:solidFill>
                  <a:srgbClr val="212121"/>
                </a:solidFill>
              </a:defRPr>
            </a:lvl9pPr>
          </a:lstStyle>
          <a:p>
            <a:endParaRPr/>
          </a:p>
        </p:txBody>
      </p:sp>
      <p:sp>
        <p:nvSpPr>
          <p:cNvPr id="70" name="Shape 70"/>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dk2"/>
                </a:solidFill>
              </a:defRPr>
            </a:lvl1pPr>
            <a:lvl2pPr lvl="1" algn="r" rtl="0">
              <a:lnSpc>
                <a:spcPct val="100000"/>
              </a:lnSpc>
              <a:spcAft>
                <a:spcPts val="0"/>
              </a:spcAft>
              <a:buNone/>
              <a:defRPr sz="1000">
                <a:solidFill>
                  <a:schemeClr val="dk2"/>
                </a:solidFill>
              </a:defRPr>
            </a:lvl2pPr>
            <a:lvl3pPr lvl="2" algn="r" rtl="0">
              <a:lnSpc>
                <a:spcPct val="100000"/>
              </a:lnSpc>
              <a:spcAft>
                <a:spcPts val="0"/>
              </a:spcAft>
              <a:buNone/>
              <a:defRPr sz="1000">
                <a:solidFill>
                  <a:schemeClr val="dk2"/>
                </a:solidFill>
              </a:defRPr>
            </a:lvl3pPr>
            <a:lvl4pPr lvl="3" algn="r" rtl="0">
              <a:lnSpc>
                <a:spcPct val="100000"/>
              </a:lnSpc>
              <a:spcAft>
                <a:spcPts val="0"/>
              </a:spcAft>
              <a:buNone/>
              <a:defRPr sz="1000">
                <a:solidFill>
                  <a:schemeClr val="dk2"/>
                </a:solidFill>
              </a:defRPr>
            </a:lvl4pPr>
            <a:lvl5pPr lvl="4" algn="r" rtl="0">
              <a:lnSpc>
                <a:spcPct val="100000"/>
              </a:lnSpc>
              <a:spcAft>
                <a:spcPts val="0"/>
              </a:spcAft>
              <a:buNone/>
              <a:defRPr sz="1000">
                <a:solidFill>
                  <a:schemeClr val="dk2"/>
                </a:solidFill>
              </a:defRPr>
            </a:lvl5pPr>
            <a:lvl6pPr lvl="5" algn="r" rtl="0">
              <a:lnSpc>
                <a:spcPct val="100000"/>
              </a:lnSpc>
              <a:spcAft>
                <a:spcPts val="0"/>
              </a:spcAft>
              <a:buNone/>
              <a:defRPr sz="1000">
                <a:solidFill>
                  <a:schemeClr val="dk2"/>
                </a:solidFill>
              </a:defRPr>
            </a:lvl6pPr>
            <a:lvl7pPr lvl="6" algn="r" rtl="0">
              <a:lnSpc>
                <a:spcPct val="100000"/>
              </a:lnSpc>
              <a:spcAft>
                <a:spcPts val="0"/>
              </a:spcAft>
              <a:buNone/>
              <a:defRPr sz="1000">
                <a:solidFill>
                  <a:schemeClr val="dk2"/>
                </a:solidFill>
              </a:defRPr>
            </a:lvl7pPr>
            <a:lvl8pPr lvl="7" algn="r" rtl="0">
              <a:lnSpc>
                <a:spcPct val="100000"/>
              </a:lnSpc>
              <a:spcAft>
                <a:spcPts val="0"/>
              </a:spcAft>
              <a:buNone/>
              <a:defRPr sz="1000">
                <a:solidFill>
                  <a:schemeClr val="dk2"/>
                </a:solidFill>
              </a:defRPr>
            </a:lvl8pPr>
            <a:lvl9pPr lvl="8" algn="r" rtl="0">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39245726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Пользовательский макет 4">
  <p:cSld name="Пользовательский макет 4">
    <p:bg>
      <p:bgPr>
        <a:solidFill>
          <a:srgbClr val="FFFFFF"/>
        </a:solidFill>
        <a:effectLst/>
      </p:bgPr>
    </p:bg>
    <p:spTree>
      <p:nvGrpSpPr>
        <p:cNvPr id="1" name="Shape 71"/>
        <p:cNvGrpSpPr/>
        <p:nvPr/>
      </p:nvGrpSpPr>
      <p:grpSpPr>
        <a:xfrm>
          <a:off x="0" y="0"/>
          <a:ext cx="0" cy="0"/>
          <a:chOff x="0" y="0"/>
          <a:chExt cx="0" cy="0"/>
        </a:xfrm>
      </p:grpSpPr>
      <p:sp>
        <p:nvSpPr>
          <p:cNvPr id="72" name="Shape 72"/>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73" name="Shape 73"/>
          <p:cNvSpPr txBox="1">
            <a:spLocks noGrp="1"/>
          </p:cNvSpPr>
          <p:nvPr>
            <p:ph type="title"/>
          </p:nvPr>
        </p:nvSpPr>
        <p:spPr>
          <a:xfrm>
            <a:off x="351600" y="3649133"/>
            <a:ext cx="3997500" cy="1852800"/>
          </a:xfrm>
          <a:prstGeom prst="rect">
            <a:avLst/>
          </a:prstGeom>
          <a:noFill/>
        </p:spPr>
        <p:txBody>
          <a:bodyPr spcFirstLastPara="1" wrap="square" lIns="91425" tIns="91425" rIns="91425" bIns="91425" anchor="ctr" anchorCtr="0"/>
          <a:lstStyle>
            <a:lvl1pPr lvl="0" algn="l" rtl="0">
              <a:lnSpc>
                <a:spcPct val="100000"/>
              </a:lnSpc>
              <a:spcBef>
                <a:spcPts val="0"/>
              </a:spcBef>
              <a:spcAft>
                <a:spcPts val="0"/>
              </a:spcAft>
              <a:buNone/>
              <a:defRPr sz="2800" b="1">
                <a:solidFill>
                  <a:srgbClr val="212121"/>
                </a:solidFill>
              </a:defRPr>
            </a:lvl1pPr>
            <a:lvl2pPr lvl="1" algn="l" rtl="0">
              <a:lnSpc>
                <a:spcPct val="100000"/>
              </a:lnSpc>
              <a:spcBef>
                <a:spcPts val="0"/>
              </a:spcBef>
              <a:spcAft>
                <a:spcPts val="0"/>
              </a:spcAft>
              <a:buNone/>
              <a:defRPr sz="2800" b="1">
                <a:solidFill>
                  <a:srgbClr val="212121"/>
                </a:solidFill>
              </a:defRPr>
            </a:lvl2pPr>
            <a:lvl3pPr lvl="2" algn="l" rtl="0">
              <a:lnSpc>
                <a:spcPct val="100000"/>
              </a:lnSpc>
              <a:spcBef>
                <a:spcPts val="0"/>
              </a:spcBef>
              <a:spcAft>
                <a:spcPts val="0"/>
              </a:spcAft>
              <a:buNone/>
              <a:defRPr sz="2800" b="1">
                <a:solidFill>
                  <a:srgbClr val="212121"/>
                </a:solidFill>
              </a:defRPr>
            </a:lvl3pPr>
            <a:lvl4pPr lvl="3" algn="l" rtl="0">
              <a:lnSpc>
                <a:spcPct val="100000"/>
              </a:lnSpc>
              <a:spcBef>
                <a:spcPts val="0"/>
              </a:spcBef>
              <a:spcAft>
                <a:spcPts val="0"/>
              </a:spcAft>
              <a:buNone/>
              <a:defRPr sz="2800" b="1">
                <a:solidFill>
                  <a:srgbClr val="212121"/>
                </a:solidFill>
              </a:defRPr>
            </a:lvl4pPr>
            <a:lvl5pPr lvl="4" algn="l" rtl="0">
              <a:lnSpc>
                <a:spcPct val="100000"/>
              </a:lnSpc>
              <a:spcBef>
                <a:spcPts val="0"/>
              </a:spcBef>
              <a:spcAft>
                <a:spcPts val="0"/>
              </a:spcAft>
              <a:buNone/>
              <a:defRPr sz="2800" b="1">
                <a:solidFill>
                  <a:srgbClr val="212121"/>
                </a:solidFill>
              </a:defRPr>
            </a:lvl5pPr>
            <a:lvl6pPr lvl="5" algn="l" rtl="0">
              <a:lnSpc>
                <a:spcPct val="100000"/>
              </a:lnSpc>
              <a:spcBef>
                <a:spcPts val="0"/>
              </a:spcBef>
              <a:spcAft>
                <a:spcPts val="0"/>
              </a:spcAft>
              <a:buNone/>
              <a:defRPr sz="2800" b="1">
                <a:solidFill>
                  <a:srgbClr val="212121"/>
                </a:solidFill>
              </a:defRPr>
            </a:lvl6pPr>
            <a:lvl7pPr lvl="6" algn="l" rtl="0">
              <a:lnSpc>
                <a:spcPct val="100000"/>
              </a:lnSpc>
              <a:spcBef>
                <a:spcPts val="0"/>
              </a:spcBef>
              <a:spcAft>
                <a:spcPts val="0"/>
              </a:spcAft>
              <a:buNone/>
              <a:defRPr sz="2800" b="1">
                <a:solidFill>
                  <a:srgbClr val="212121"/>
                </a:solidFill>
              </a:defRPr>
            </a:lvl7pPr>
            <a:lvl8pPr lvl="7" algn="l" rtl="0">
              <a:lnSpc>
                <a:spcPct val="100000"/>
              </a:lnSpc>
              <a:spcBef>
                <a:spcPts val="0"/>
              </a:spcBef>
              <a:spcAft>
                <a:spcPts val="0"/>
              </a:spcAft>
              <a:buNone/>
              <a:defRPr sz="2800" b="1">
                <a:solidFill>
                  <a:srgbClr val="212121"/>
                </a:solidFill>
              </a:defRPr>
            </a:lvl8pPr>
            <a:lvl9pPr lvl="8" algn="l" rtl="0">
              <a:lnSpc>
                <a:spcPct val="100000"/>
              </a:lnSpc>
              <a:spcBef>
                <a:spcPts val="0"/>
              </a:spcBef>
              <a:spcAft>
                <a:spcPts val="0"/>
              </a:spcAft>
              <a:buNone/>
              <a:defRPr sz="2800" b="1">
                <a:solidFill>
                  <a:srgbClr val="212121"/>
                </a:solidFill>
              </a:defRPr>
            </a:lvl9pPr>
          </a:lstStyle>
          <a:p>
            <a:endParaRPr/>
          </a:p>
        </p:txBody>
      </p:sp>
      <p:sp>
        <p:nvSpPr>
          <p:cNvPr id="74" name="Shape 74"/>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dk2"/>
                </a:solidFill>
              </a:defRPr>
            </a:lvl1pPr>
            <a:lvl2pPr lvl="1" algn="r" rtl="0">
              <a:lnSpc>
                <a:spcPct val="100000"/>
              </a:lnSpc>
              <a:spcAft>
                <a:spcPts val="0"/>
              </a:spcAft>
              <a:buNone/>
              <a:defRPr sz="1000">
                <a:solidFill>
                  <a:schemeClr val="dk2"/>
                </a:solidFill>
              </a:defRPr>
            </a:lvl2pPr>
            <a:lvl3pPr lvl="2" algn="r" rtl="0">
              <a:lnSpc>
                <a:spcPct val="100000"/>
              </a:lnSpc>
              <a:spcAft>
                <a:spcPts val="0"/>
              </a:spcAft>
              <a:buNone/>
              <a:defRPr sz="1000">
                <a:solidFill>
                  <a:schemeClr val="dk2"/>
                </a:solidFill>
              </a:defRPr>
            </a:lvl3pPr>
            <a:lvl4pPr lvl="3" algn="r" rtl="0">
              <a:lnSpc>
                <a:spcPct val="100000"/>
              </a:lnSpc>
              <a:spcAft>
                <a:spcPts val="0"/>
              </a:spcAft>
              <a:buNone/>
              <a:defRPr sz="1000">
                <a:solidFill>
                  <a:schemeClr val="dk2"/>
                </a:solidFill>
              </a:defRPr>
            </a:lvl4pPr>
            <a:lvl5pPr lvl="4" algn="r" rtl="0">
              <a:lnSpc>
                <a:spcPct val="100000"/>
              </a:lnSpc>
              <a:spcAft>
                <a:spcPts val="0"/>
              </a:spcAft>
              <a:buNone/>
              <a:defRPr sz="1000">
                <a:solidFill>
                  <a:schemeClr val="dk2"/>
                </a:solidFill>
              </a:defRPr>
            </a:lvl5pPr>
            <a:lvl6pPr lvl="5" algn="r" rtl="0">
              <a:lnSpc>
                <a:spcPct val="100000"/>
              </a:lnSpc>
              <a:spcAft>
                <a:spcPts val="0"/>
              </a:spcAft>
              <a:buNone/>
              <a:defRPr sz="1000">
                <a:solidFill>
                  <a:schemeClr val="dk2"/>
                </a:solidFill>
              </a:defRPr>
            </a:lvl6pPr>
            <a:lvl7pPr lvl="6" algn="r" rtl="0">
              <a:lnSpc>
                <a:spcPct val="100000"/>
              </a:lnSpc>
              <a:spcAft>
                <a:spcPts val="0"/>
              </a:spcAft>
              <a:buNone/>
              <a:defRPr sz="1000">
                <a:solidFill>
                  <a:schemeClr val="dk2"/>
                </a:solidFill>
              </a:defRPr>
            </a:lvl7pPr>
            <a:lvl8pPr lvl="7" algn="r" rtl="0">
              <a:lnSpc>
                <a:spcPct val="100000"/>
              </a:lnSpc>
              <a:spcAft>
                <a:spcPts val="0"/>
              </a:spcAft>
              <a:buNone/>
              <a:defRPr sz="1000">
                <a:solidFill>
                  <a:schemeClr val="dk2"/>
                </a:solidFill>
              </a:defRPr>
            </a:lvl8pPr>
            <a:lvl9pPr lvl="8" algn="r" rtl="0">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5289283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Пользовательский макет 7">
  <p:cSld name="Пользовательский макет 7">
    <p:bg>
      <p:bgPr>
        <a:solidFill>
          <a:srgbClr val="FFFFFF"/>
        </a:solidFill>
        <a:effectLst/>
      </p:bgPr>
    </p:bg>
    <p:spTree>
      <p:nvGrpSpPr>
        <p:cNvPr id="1" name="Shape 75"/>
        <p:cNvGrpSpPr/>
        <p:nvPr/>
      </p:nvGrpSpPr>
      <p:grpSpPr>
        <a:xfrm>
          <a:off x="0" y="0"/>
          <a:ext cx="0" cy="0"/>
          <a:chOff x="0" y="0"/>
          <a:chExt cx="0" cy="0"/>
        </a:xfrm>
      </p:grpSpPr>
      <p:sp>
        <p:nvSpPr>
          <p:cNvPr id="76" name="Shape 76"/>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77" name="Shape 77"/>
          <p:cNvSpPr txBox="1">
            <a:spLocks noGrp="1"/>
          </p:cNvSpPr>
          <p:nvPr>
            <p:ph type="ctrTitle"/>
          </p:nvPr>
        </p:nvSpPr>
        <p:spPr>
          <a:xfrm>
            <a:off x="390450" y="481833"/>
            <a:ext cx="8363100" cy="1335600"/>
          </a:xfrm>
          <a:prstGeom prst="rect">
            <a:avLst/>
          </a:prstGeom>
          <a:noFill/>
        </p:spPr>
        <p:txBody>
          <a:bodyPr spcFirstLastPara="1" wrap="square" lIns="91425" tIns="91425" rIns="91425" bIns="91425" anchor="t" anchorCtr="0"/>
          <a:lstStyle>
            <a:lvl1pPr lvl="0" algn="l" rtl="0">
              <a:lnSpc>
                <a:spcPct val="100000"/>
              </a:lnSpc>
              <a:spcBef>
                <a:spcPts val="0"/>
              </a:spcBef>
              <a:spcAft>
                <a:spcPts val="0"/>
              </a:spcAft>
              <a:buClr>
                <a:schemeClr val="dk1"/>
              </a:buClr>
              <a:buSzPts val="3000"/>
              <a:buNone/>
              <a:defRPr sz="3000" b="1">
                <a:solidFill>
                  <a:schemeClr val="dk1"/>
                </a:solidFill>
              </a:defRPr>
            </a:lvl1pPr>
            <a:lvl2pPr lvl="1" algn="l" rtl="0">
              <a:lnSpc>
                <a:spcPct val="100000"/>
              </a:lnSpc>
              <a:spcBef>
                <a:spcPts val="0"/>
              </a:spcBef>
              <a:spcAft>
                <a:spcPts val="0"/>
              </a:spcAft>
              <a:buClr>
                <a:schemeClr val="dk1"/>
              </a:buClr>
              <a:buSzPts val="3000"/>
              <a:buNone/>
              <a:defRPr sz="3000" b="1">
                <a:solidFill>
                  <a:schemeClr val="dk1"/>
                </a:solidFill>
              </a:defRPr>
            </a:lvl2pPr>
            <a:lvl3pPr lvl="2" algn="l" rtl="0">
              <a:lnSpc>
                <a:spcPct val="100000"/>
              </a:lnSpc>
              <a:spcBef>
                <a:spcPts val="0"/>
              </a:spcBef>
              <a:spcAft>
                <a:spcPts val="0"/>
              </a:spcAft>
              <a:buClr>
                <a:schemeClr val="dk1"/>
              </a:buClr>
              <a:buSzPts val="3000"/>
              <a:buNone/>
              <a:defRPr sz="3000" b="1">
                <a:solidFill>
                  <a:schemeClr val="dk1"/>
                </a:solidFill>
              </a:defRPr>
            </a:lvl3pPr>
            <a:lvl4pPr lvl="3" algn="l" rtl="0">
              <a:lnSpc>
                <a:spcPct val="100000"/>
              </a:lnSpc>
              <a:spcBef>
                <a:spcPts val="0"/>
              </a:spcBef>
              <a:spcAft>
                <a:spcPts val="0"/>
              </a:spcAft>
              <a:buClr>
                <a:schemeClr val="dk1"/>
              </a:buClr>
              <a:buSzPts val="3000"/>
              <a:buNone/>
              <a:defRPr sz="3000" b="1">
                <a:solidFill>
                  <a:schemeClr val="dk1"/>
                </a:solidFill>
              </a:defRPr>
            </a:lvl4pPr>
            <a:lvl5pPr lvl="4" algn="l" rtl="0">
              <a:lnSpc>
                <a:spcPct val="100000"/>
              </a:lnSpc>
              <a:spcBef>
                <a:spcPts val="0"/>
              </a:spcBef>
              <a:spcAft>
                <a:spcPts val="0"/>
              </a:spcAft>
              <a:buClr>
                <a:schemeClr val="dk1"/>
              </a:buClr>
              <a:buSzPts val="3000"/>
              <a:buNone/>
              <a:defRPr sz="3000" b="1">
                <a:solidFill>
                  <a:schemeClr val="dk1"/>
                </a:solidFill>
              </a:defRPr>
            </a:lvl5pPr>
            <a:lvl6pPr lvl="5" algn="l" rtl="0">
              <a:lnSpc>
                <a:spcPct val="100000"/>
              </a:lnSpc>
              <a:spcBef>
                <a:spcPts val="0"/>
              </a:spcBef>
              <a:spcAft>
                <a:spcPts val="0"/>
              </a:spcAft>
              <a:buClr>
                <a:schemeClr val="dk1"/>
              </a:buClr>
              <a:buSzPts val="3000"/>
              <a:buNone/>
              <a:defRPr sz="3000" b="1">
                <a:solidFill>
                  <a:schemeClr val="dk1"/>
                </a:solidFill>
              </a:defRPr>
            </a:lvl6pPr>
            <a:lvl7pPr lvl="6" algn="l" rtl="0">
              <a:lnSpc>
                <a:spcPct val="100000"/>
              </a:lnSpc>
              <a:spcBef>
                <a:spcPts val="0"/>
              </a:spcBef>
              <a:spcAft>
                <a:spcPts val="0"/>
              </a:spcAft>
              <a:buClr>
                <a:schemeClr val="dk1"/>
              </a:buClr>
              <a:buSzPts val="3000"/>
              <a:buNone/>
              <a:defRPr sz="3000" b="1">
                <a:solidFill>
                  <a:schemeClr val="dk1"/>
                </a:solidFill>
              </a:defRPr>
            </a:lvl7pPr>
            <a:lvl8pPr lvl="7" algn="l" rtl="0">
              <a:lnSpc>
                <a:spcPct val="100000"/>
              </a:lnSpc>
              <a:spcBef>
                <a:spcPts val="0"/>
              </a:spcBef>
              <a:spcAft>
                <a:spcPts val="0"/>
              </a:spcAft>
              <a:buClr>
                <a:schemeClr val="dk1"/>
              </a:buClr>
              <a:buSzPts val="3000"/>
              <a:buNone/>
              <a:defRPr sz="3000" b="1">
                <a:solidFill>
                  <a:schemeClr val="dk1"/>
                </a:solidFill>
              </a:defRPr>
            </a:lvl8pPr>
            <a:lvl9pPr lvl="8" algn="l" rtl="0">
              <a:lnSpc>
                <a:spcPct val="100000"/>
              </a:lnSpc>
              <a:spcBef>
                <a:spcPts val="0"/>
              </a:spcBef>
              <a:spcAft>
                <a:spcPts val="0"/>
              </a:spcAft>
              <a:buClr>
                <a:schemeClr val="dk1"/>
              </a:buClr>
              <a:buSzPts val="3000"/>
              <a:buNone/>
              <a:defRPr sz="3000" b="1">
                <a:solidFill>
                  <a:schemeClr val="dk1"/>
                </a:solidFill>
              </a:defRPr>
            </a:lvl9pPr>
          </a:lstStyle>
          <a:p>
            <a:endParaRPr/>
          </a:p>
        </p:txBody>
      </p:sp>
      <p:sp>
        <p:nvSpPr>
          <p:cNvPr id="78" name="Shape 78"/>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rtl="0">
              <a:lnSpc>
                <a:spcPct val="100000"/>
              </a:lnSpc>
              <a:spcAft>
                <a:spcPts val="0"/>
              </a:spcAft>
              <a:buNone/>
              <a:defRPr sz="1000">
                <a:solidFill>
                  <a:schemeClr val="dk2"/>
                </a:solidFill>
              </a:defRPr>
            </a:lvl1pPr>
            <a:lvl2pPr lvl="1" algn="r" rtl="0">
              <a:lnSpc>
                <a:spcPct val="100000"/>
              </a:lnSpc>
              <a:spcAft>
                <a:spcPts val="0"/>
              </a:spcAft>
              <a:buNone/>
              <a:defRPr sz="1000">
                <a:solidFill>
                  <a:schemeClr val="dk2"/>
                </a:solidFill>
              </a:defRPr>
            </a:lvl2pPr>
            <a:lvl3pPr lvl="2" algn="r" rtl="0">
              <a:lnSpc>
                <a:spcPct val="100000"/>
              </a:lnSpc>
              <a:spcAft>
                <a:spcPts val="0"/>
              </a:spcAft>
              <a:buNone/>
              <a:defRPr sz="1000">
                <a:solidFill>
                  <a:schemeClr val="dk2"/>
                </a:solidFill>
              </a:defRPr>
            </a:lvl3pPr>
            <a:lvl4pPr lvl="3" algn="r" rtl="0">
              <a:lnSpc>
                <a:spcPct val="100000"/>
              </a:lnSpc>
              <a:spcAft>
                <a:spcPts val="0"/>
              </a:spcAft>
              <a:buNone/>
              <a:defRPr sz="1000">
                <a:solidFill>
                  <a:schemeClr val="dk2"/>
                </a:solidFill>
              </a:defRPr>
            </a:lvl4pPr>
            <a:lvl5pPr lvl="4" algn="r" rtl="0">
              <a:lnSpc>
                <a:spcPct val="100000"/>
              </a:lnSpc>
              <a:spcAft>
                <a:spcPts val="0"/>
              </a:spcAft>
              <a:buNone/>
              <a:defRPr sz="1000">
                <a:solidFill>
                  <a:schemeClr val="dk2"/>
                </a:solidFill>
              </a:defRPr>
            </a:lvl5pPr>
            <a:lvl6pPr lvl="5" algn="r" rtl="0">
              <a:lnSpc>
                <a:spcPct val="100000"/>
              </a:lnSpc>
              <a:spcAft>
                <a:spcPts val="0"/>
              </a:spcAft>
              <a:buNone/>
              <a:defRPr sz="1000">
                <a:solidFill>
                  <a:schemeClr val="dk2"/>
                </a:solidFill>
              </a:defRPr>
            </a:lvl6pPr>
            <a:lvl7pPr lvl="6" algn="r" rtl="0">
              <a:lnSpc>
                <a:spcPct val="100000"/>
              </a:lnSpc>
              <a:spcAft>
                <a:spcPts val="0"/>
              </a:spcAft>
              <a:buNone/>
              <a:defRPr sz="1000">
                <a:solidFill>
                  <a:schemeClr val="dk2"/>
                </a:solidFill>
              </a:defRPr>
            </a:lvl7pPr>
            <a:lvl8pPr lvl="7" algn="r" rtl="0">
              <a:lnSpc>
                <a:spcPct val="100000"/>
              </a:lnSpc>
              <a:spcAft>
                <a:spcPts val="0"/>
              </a:spcAft>
              <a:buNone/>
              <a:defRPr sz="1000">
                <a:solidFill>
                  <a:schemeClr val="dk2"/>
                </a:solidFill>
              </a:defRPr>
            </a:lvl8pPr>
            <a:lvl9pPr lvl="8" algn="r" rtl="0">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38227557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Пользовательский макет 9">
  <p:cSld name="Пользовательский макет 9">
    <p:bg>
      <p:bgPr>
        <a:solidFill>
          <a:srgbClr val="FFFFFF"/>
        </a:solidFill>
        <a:effectLst/>
      </p:bgPr>
    </p:bg>
    <p:spTree>
      <p:nvGrpSpPr>
        <p:cNvPr id="1" name="Shape 79"/>
        <p:cNvGrpSpPr/>
        <p:nvPr/>
      </p:nvGrpSpPr>
      <p:grpSpPr>
        <a:xfrm>
          <a:off x="0" y="0"/>
          <a:ext cx="0" cy="0"/>
          <a:chOff x="0" y="0"/>
          <a:chExt cx="0" cy="0"/>
        </a:xfrm>
      </p:grpSpPr>
      <p:sp>
        <p:nvSpPr>
          <p:cNvPr id="80" name="Shape 80"/>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81" name="Shape 81"/>
          <p:cNvGrpSpPr/>
          <p:nvPr/>
        </p:nvGrpSpPr>
        <p:grpSpPr>
          <a:xfrm>
            <a:off x="3" y="6285197"/>
            <a:ext cx="3047923" cy="572800"/>
            <a:chOff x="-73" y="4713898"/>
            <a:chExt cx="3047923" cy="429600"/>
          </a:xfrm>
        </p:grpSpPr>
        <p:sp>
          <p:nvSpPr>
            <p:cNvPr id="82" name="Shape 82"/>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83" name="Shape 83"/>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84" name="Shape 84"/>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85" name="Shape 85"/>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86" name="Shape 86"/>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87" name="Shape 87"/>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88" name="Shape 88"/>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16383458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Пользовательский макет 10">
  <p:cSld name="Пользовательский макет 10">
    <p:bg>
      <p:bgPr>
        <a:solidFill>
          <a:srgbClr val="FFFFFF"/>
        </a:solidFill>
        <a:effectLst/>
      </p:bgPr>
    </p:bg>
    <p:spTree>
      <p:nvGrpSpPr>
        <p:cNvPr id="1" name="Shape 89"/>
        <p:cNvGrpSpPr/>
        <p:nvPr/>
      </p:nvGrpSpPr>
      <p:grpSpPr>
        <a:xfrm>
          <a:off x="0" y="0"/>
          <a:ext cx="0" cy="0"/>
          <a:chOff x="0" y="0"/>
          <a:chExt cx="0" cy="0"/>
        </a:xfrm>
      </p:grpSpPr>
      <p:sp>
        <p:nvSpPr>
          <p:cNvPr id="90" name="Shape 90"/>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91" name="Shape 91"/>
          <p:cNvSpPr/>
          <p:nvPr/>
        </p:nvSpPr>
        <p:spPr>
          <a:xfrm>
            <a:off x="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92" name="Shape 92"/>
          <p:cNvGrpSpPr/>
          <p:nvPr/>
        </p:nvGrpSpPr>
        <p:grpSpPr>
          <a:xfrm>
            <a:off x="6096350" y="0"/>
            <a:ext cx="3047700" cy="575200"/>
            <a:chOff x="6096400" y="0"/>
            <a:chExt cx="3047700" cy="431400"/>
          </a:xfrm>
        </p:grpSpPr>
        <p:sp>
          <p:nvSpPr>
            <p:cNvPr id="93" name="Shape 93"/>
            <p:cNvSpPr/>
            <p:nvPr/>
          </p:nvSpPr>
          <p:spPr>
            <a:xfrm>
              <a:off x="6096400" y="0"/>
              <a:ext cx="3047700" cy="215700"/>
            </a:xfrm>
            <a:prstGeom prst="rect">
              <a:avLst/>
            </a:prstGeom>
            <a:solidFill>
              <a:srgbClr val="6AA84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94" name="Shape 94"/>
            <p:cNvSpPr/>
            <p:nvPr/>
          </p:nvSpPr>
          <p:spPr>
            <a:xfrm>
              <a:off x="6096400" y="215700"/>
              <a:ext cx="3047700" cy="215700"/>
            </a:xfrm>
            <a:prstGeom prst="rect">
              <a:avLst/>
            </a:prstGeom>
            <a:solidFill>
              <a:srgbClr val="FFF2CC"/>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95" name="Shape 95"/>
            <p:cNvSpPr/>
            <p:nvPr/>
          </p:nvSpPr>
          <p:spPr>
            <a:xfrm>
              <a:off x="6096400" y="215702"/>
              <a:ext cx="3047700" cy="55800"/>
            </a:xfrm>
            <a:prstGeom prst="rect">
              <a:avLst/>
            </a:prstGeom>
            <a:solidFill>
              <a:srgbClr val="38761D"/>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96" name="Shape 96"/>
          <p:cNvSpPr txBox="1">
            <a:spLocks noGrp="1"/>
          </p:cNvSpPr>
          <p:nvPr>
            <p:ph type="title"/>
          </p:nvPr>
        </p:nvSpPr>
        <p:spPr>
          <a:xfrm>
            <a:off x="6293125" y="1006233"/>
            <a:ext cx="2665500" cy="48356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None/>
              <a:defRPr sz="2600" b="1">
                <a:solidFill>
                  <a:srgbClr val="212121"/>
                </a:solidFill>
              </a:defRPr>
            </a:lvl1pPr>
            <a:lvl2pPr lvl="1" algn="l">
              <a:lnSpc>
                <a:spcPct val="100000"/>
              </a:lnSpc>
              <a:spcBef>
                <a:spcPts val="0"/>
              </a:spcBef>
              <a:spcAft>
                <a:spcPts val="0"/>
              </a:spcAft>
              <a:buNone/>
              <a:defRPr sz="2600" b="1">
                <a:solidFill>
                  <a:srgbClr val="212121"/>
                </a:solidFill>
              </a:defRPr>
            </a:lvl2pPr>
            <a:lvl3pPr lvl="2" algn="l">
              <a:lnSpc>
                <a:spcPct val="100000"/>
              </a:lnSpc>
              <a:spcBef>
                <a:spcPts val="0"/>
              </a:spcBef>
              <a:spcAft>
                <a:spcPts val="0"/>
              </a:spcAft>
              <a:buNone/>
              <a:defRPr sz="2600" b="1">
                <a:solidFill>
                  <a:srgbClr val="212121"/>
                </a:solidFill>
              </a:defRPr>
            </a:lvl3pPr>
            <a:lvl4pPr lvl="3" algn="l">
              <a:lnSpc>
                <a:spcPct val="100000"/>
              </a:lnSpc>
              <a:spcBef>
                <a:spcPts val="0"/>
              </a:spcBef>
              <a:spcAft>
                <a:spcPts val="0"/>
              </a:spcAft>
              <a:buNone/>
              <a:defRPr sz="2600" b="1">
                <a:solidFill>
                  <a:srgbClr val="212121"/>
                </a:solidFill>
              </a:defRPr>
            </a:lvl4pPr>
            <a:lvl5pPr lvl="4" algn="l">
              <a:lnSpc>
                <a:spcPct val="100000"/>
              </a:lnSpc>
              <a:spcBef>
                <a:spcPts val="0"/>
              </a:spcBef>
              <a:spcAft>
                <a:spcPts val="0"/>
              </a:spcAft>
              <a:buNone/>
              <a:defRPr sz="2600" b="1">
                <a:solidFill>
                  <a:srgbClr val="212121"/>
                </a:solidFill>
              </a:defRPr>
            </a:lvl5pPr>
            <a:lvl6pPr lvl="5" algn="l">
              <a:lnSpc>
                <a:spcPct val="100000"/>
              </a:lnSpc>
              <a:spcBef>
                <a:spcPts val="0"/>
              </a:spcBef>
              <a:spcAft>
                <a:spcPts val="0"/>
              </a:spcAft>
              <a:buNone/>
              <a:defRPr sz="2600" b="1">
                <a:solidFill>
                  <a:srgbClr val="212121"/>
                </a:solidFill>
              </a:defRPr>
            </a:lvl6pPr>
            <a:lvl7pPr lvl="6" algn="l">
              <a:lnSpc>
                <a:spcPct val="100000"/>
              </a:lnSpc>
              <a:spcBef>
                <a:spcPts val="0"/>
              </a:spcBef>
              <a:spcAft>
                <a:spcPts val="0"/>
              </a:spcAft>
              <a:buNone/>
              <a:defRPr sz="2600" b="1">
                <a:solidFill>
                  <a:srgbClr val="212121"/>
                </a:solidFill>
              </a:defRPr>
            </a:lvl7pPr>
            <a:lvl8pPr lvl="7" algn="l">
              <a:lnSpc>
                <a:spcPct val="100000"/>
              </a:lnSpc>
              <a:spcBef>
                <a:spcPts val="0"/>
              </a:spcBef>
              <a:spcAft>
                <a:spcPts val="0"/>
              </a:spcAft>
              <a:buNone/>
              <a:defRPr sz="2600" b="1">
                <a:solidFill>
                  <a:srgbClr val="212121"/>
                </a:solidFill>
              </a:defRPr>
            </a:lvl8pPr>
            <a:lvl9pPr lvl="8" algn="l">
              <a:lnSpc>
                <a:spcPct val="100000"/>
              </a:lnSpc>
              <a:spcBef>
                <a:spcPts val="0"/>
              </a:spcBef>
              <a:spcAft>
                <a:spcPts val="0"/>
              </a:spcAft>
              <a:buNone/>
              <a:defRPr sz="2600" b="1">
                <a:solidFill>
                  <a:srgbClr val="212121"/>
                </a:solidFill>
              </a:defRPr>
            </a:lvl9pPr>
          </a:lstStyle>
          <a:p>
            <a:endParaRPr/>
          </a:p>
        </p:txBody>
      </p:sp>
      <p:sp>
        <p:nvSpPr>
          <p:cNvPr id="97" name="Shape 97"/>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fld id="{00000000-1234-1234-1234-123412341234}" type="slidenum">
              <a:rPr lang="ru"/>
              <a:pPr/>
              <a:t>‹#›</a:t>
            </a:fld>
            <a:endParaRPr/>
          </a:p>
        </p:txBody>
      </p:sp>
    </p:spTree>
    <p:extLst>
      <p:ext uri="{BB962C8B-B14F-4D97-AF65-F5344CB8AC3E}">
        <p14:creationId xmlns:p14="http://schemas.microsoft.com/office/powerpoint/2010/main" val="8019705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Пользовательский макет 8">
  <p:cSld name="Пользовательский макет 8">
    <p:bg>
      <p:bgPr>
        <a:solidFill>
          <a:srgbClr val="FFFFFF"/>
        </a:solidFill>
        <a:effectLst/>
      </p:bgPr>
    </p:bg>
    <p:spTree>
      <p:nvGrpSpPr>
        <p:cNvPr id="1" name="Shape 98"/>
        <p:cNvGrpSpPr/>
        <p:nvPr/>
      </p:nvGrpSpPr>
      <p:grpSpPr>
        <a:xfrm>
          <a:off x="0" y="0"/>
          <a:ext cx="0" cy="0"/>
          <a:chOff x="0" y="0"/>
          <a:chExt cx="0" cy="0"/>
        </a:xfrm>
      </p:grpSpPr>
      <p:sp>
        <p:nvSpPr>
          <p:cNvPr id="99" name="Shape 99"/>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00" name="Shape 100"/>
          <p:cNvSpPr/>
          <p:nvPr/>
        </p:nvSpPr>
        <p:spPr>
          <a:xfrm>
            <a:off x="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101" name="Shape 101"/>
          <p:cNvGrpSpPr/>
          <p:nvPr/>
        </p:nvGrpSpPr>
        <p:grpSpPr>
          <a:xfrm>
            <a:off x="6096350" y="0"/>
            <a:ext cx="3047700" cy="575200"/>
            <a:chOff x="6096400" y="0"/>
            <a:chExt cx="3047700" cy="431400"/>
          </a:xfrm>
        </p:grpSpPr>
        <p:sp>
          <p:nvSpPr>
            <p:cNvPr id="102" name="Shape 102"/>
            <p:cNvSpPr/>
            <p:nvPr/>
          </p:nvSpPr>
          <p:spPr>
            <a:xfrm>
              <a:off x="6096400" y="0"/>
              <a:ext cx="3047700" cy="215700"/>
            </a:xfrm>
            <a:prstGeom prst="rect">
              <a:avLst/>
            </a:prstGeom>
            <a:solidFill>
              <a:srgbClr val="6AA84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03" name="Shape 103"/>
            <p:cNvSpPr/>
            <p:nvPr/>
          </p:nvSpPr>
          <p:spPr>
            <a:xfrm>
              <a:off x="6096400" y="215700"/>
              <a:ext cx="3047700" cy="215700"/>
            </a:xfrm>
            <a:prstGeom prst="rect">
              <a:avLst/>
            </a:prstGeom>
            <a:solidFill>
              <a:srgbClr val="FFF2CC"/>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04" name="Shape 104"/>
            <p:cNvSpPr/>
            <p:nvPr/>
          </p:nvSpPr>
          <p:spPr>
            <a:xfrm>
              <a:off x="6096400" y="215702"/>
              <a:ext cx="3047700" cy="55800"/>
            </a:xfrm>
            <a:prstGeom prst="rect">
              <a:avLst/>
            </a:prstGeom>
            <a:solidFill>
              <a:srgbClr val="38761D"/>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105" name="Shape 105"/>
          <p:cNvSpPr txBox="1">
            <a:spLocks noGrp="1"/>
          </p:cNvSpPr>
          <p:nvPr>
            <p:ph type="title"/>
          </p:nvPr>
        </p:nvSpPr>
        <p:spPr>
          <a:xfrm>
            <a:off x="6293125" y="1006233"/>
            <a:ext cx="2665500" cy="48356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None/>
              <a:defRPr sz="2600" b="1">
                <a:solidFill>
                  <a:srgbClr val="212121"/>
                </a:solidFill>
              </a:defRPr>
            </a:lvl1pPr>
            <a:lvl2pPr lvl="1" algn="l">
              <a:lnSpc>
                <a:spcPct val="100000"/>
              </a:lnSpc>
              <a:spcBef>
                <a:spcPts val="0"/>
              </a:spcBef>
              <a:spcAft>
                <a:spcPts val="0"/>
              </a:spcAft>
              <a:buNone/>
              <a:defRPr sz="2600" b="1">
                <a:solidFill>
                  <a:srgbClr val="212121"/>
                </a:solidFill>
              </a:defRPr>
            </a:lvl2pPr>
            <a:lvl3pPr lvl="2" algn="l">
              <a:lnSpc>
                <a:spcPct val="100000"/>
              </a:lnSpc>
              <a:spcBef>
                <a:spcPts val="0"/>
              </a:spcBef>
              <a:spcAft>
                <a:spcPts val="0"/>
              </a:spcAft>
              <a:buNone/>
              <a:defRPr sz="2600" b="1">
                <a:solidFill>
                  <a:srgbClr val="212121"/>
                </a:solidFill>
              </a:defRPr>
            </a:lvl3pPr>
            <a:lvl4pPr lvl="3" algn="l">
              <a:lnSpc>
                <a:spcPct val="100000"/>
              </a:lnSpc>
              <a:spcBef>
                <a:spcPts val="0"/>
              </a:spcBef>
              <a:spcAft>
                <a:spcPts val="0"/>
              </a:spcAft>
              <a:buNone/>
              <a:defRPr sz="2600" b="1">
                <a:solidFill>
                  <a:srgbClr val="212121"/>
                </a:solidFill>
              </a:defRPr>
            </a:lvl4pPr>
            <a:lvl5pPr lvl="4" algn="l">
              <a:lnSpc>
                <a:spcPct val="100000"/>
              </a:lnSpc>
              <a:spcBef>
                <a:spcPts val="0"/>
              </a:spcBef>
              <a:spcAft>
                <a:spcPts val="0"/>
              </a:spcAft>
              <a:buNone/>
              <a:defRPr sz="2600" b="1">
                <a:solidFill>
                  <a:srgbClr val="212121"/>
                </a:solidFill>
              </a:defRPr>
            </a:lvl5pPr>
            <a:lvl6pPr lvl="5" algn="l">
              <a:lnSpc>
                <a:spcPct val="100000"/>
              </a:lnSpc>
              <a:spcBef>
                <a:spcPts val="0"/>
              </a:spcBef>
              <a:spcAft>
                <a:spcPts val="0"/>
              </a:spcAft>
              <a:buNone/>
              <a:defRPr sz="2600" b="1">
                <a:solidFill>
                  <a:srgbClr val="212121"/>
                </a:solidFill>
              </a:defRPr>
            </a:lvl6pPr>
            <a:lvl7pPr lvl="6" algn="l">
              <a:lnSpc>
                <a:spcPct val="100000"/>
              </a:lnSpc>
              <a:spcBef>
                <a:spcPts val="0"/>
              </a:spcBef>
              <a:spcAft>
                <a:spcPts val="0"/>
              </a:spcAft>
              <a:buNone/>
              <a:defRPr sz="2600" b="1">
                <a:solidFill>
                  <a:srgbClr val="212121"/>
                </a:solidFill>
              </a:defRPr>
            </a:lvl7pPr>
            <a:lvl8pPr lvl="7" algn="l">
              <a:lnSpc>
                <a:spcPct val="100000"/>
              </a:lnSpc>
              <a:spcBef>
                <a:spcPts val="0"/>
              </a:spcBef>
              <a:spcAft>
                <a:spcPts val="0"/>
              </a:spcAft>
              <a:buNone/>
              <a:defRPr sz="2600" b="1">
                <a:solidFill>
                  <a:srgbClr val="212121"/>
                </a:solidFill>
              </a:defRPr>
            </a:lvl8pPr>
            <a:lvl9pPr lvl="8" algn="l">
              <a:lnSpc>
                <a:spcPct val="100000"/>
              </a:lnSpc>
              <a:spcBef>
                <a:spcPts val="0"/>
              </a:spcBef>
              <a:spcAft>
                <a:spcPts val="0"/>
              </a:spcAft>
              <a:buNone/>
              <a:defRPr sz="2600" b="1">
                <a:solidFill>
                  <a:srgbClr val="212121"/>
                </a:solidFill>
              </a:defRPr>
            </a:lvl9pPr>
          </a:lstStyle>
          <a:p>
            <a:endParaRPr/>
          </a:p>
        </p:txBody>
      </p:sp>
      <p:sp>
        <p:nvSpPr>
          <p:cNvPr id="106" name="Shape 106"/>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fld id="{00000000-1234-1234-1234-123412341234}" type="slidenum">
              <a:rPr lang="ru"/>
              <a:pPr/>
              <a:t>‹#›</a:t>
            </a:fld>
            <a:endParaRPr/>
          </a:p>
        </p:txBody>
      </p:sp>
    </p:spTree>
    <p:extLst>
      <p:ext uri="{BB962C8B-B14F-4D97-AF65-F5344CB8AC3E}">
        <p14:creationId xmlns:p14="http://schemas.microsoft.com/office/powerpoint/2010/main" val="226650032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Пользовательский макет 5">
  <p:cSld name="Пользовательский макет 5">
    <p:bg>
      <p:bgPr>
        <a:solidFill>
          <a:srgbClr val="FFFFFF"/>
        </a:solidFill>
        <a:effectLst/>
      </p:bgPr>
    </p:bg>
    <p:spTree>
      <p:nvGrpSpPr>
        <p:cNvPr id="1" name="Shape 107"/>
        <p:cNvGrpSpPr/>
        <p:nvPr/>
      </p:nvGrpSpPr>
      <p:grpSpPr>
        <a:xfrm>
          <a:off x="0" y="0"/>
          <a:ext cx="0" cy="0"/>
          <a:chOff x="0" y="0"/>
          <a:chExt cx="0" cy="0"/>
        </a:xfrm>
      </p:grpSpPr>
      <p:sp>
        <p:nvSpPr>
          <p:cNvPr id="108" name="Shape 108"/>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09" name="Shape 109"/>
          <p:cNvSpPr/>
          <p:nvPr/>
        </p:nvSpPr>
        <p:spPr>
          <a:xfrm>
            <a:off x="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110" name="Shape 110"/>
          <p:cNvGrpSpPr/>
          <p:nvPr/>
        </p:nvGrpSpPr>
        <p:grpSpPr>
          <a:xfrm>
            <a:off x="6096350" y="0"/>
            <a:ext cx="3047700" cy="575200"/>
            <a:chOff x="6096400" y="0"/>
            <a:chExt cx="3047700" cy="431400"/>
          </a:xfrm>
        </p:grpSpPr>
        <p:sp>
          <p:nvSpPr>
            <p:cNvPr id="111" name="Shape 111"/>
            <p:cNvSpPr/>
            <p:nvPr/>
          </p:nvSpPr>
          <p:spPr>
            <a:xfrm>
              <a:off x="6096400" y="0"/>
              <a:ext cx="3047700" cy="215700"/>
            </a:xfrm>
            <a:prstGeom prst="rect">
              <a:avLst/>
            </a:prstGeom>
            <a:solidFill>
              <a:srgbClr val="6AA84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12" name="Shape 112"/>
            <p:cNvSpPr/>
            <p:nvPr/>
          </p:nvSpPr>
          <p:spPr>
            <a:xfrm>
              <a:off x="6096400" y="215700"/>
              <a:ext cx="3047700" cy="215700"/>
            </a:xfrm>
            <a:prstGeom prst="rect">
              <a:avLst/>
            </a:prstGeom>
            <a:solidFill>
              <a:srgbClr val="FFF2CC"/>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13" name="Shape 113"/>
            <p:cNvSpPr/>
            <p:nvPr/>
          </p:nvSpPr>
          <p:spPr>
            <a:xfrm>
              <a:off x="6096400" y="215702"/>
              <a:ext cx="3047700" cy="55800"/>
            </a:xfrm>
            <a:prstGeom prst="rect">
              <a:avLst/>
            </a:prstGeom>
            <a:solidFill>
              <a:srgbClr val="38761D"/>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114" name="Shape 114"/>
          <p:cNvSpPr txBox="1">
            <a:spLocks noGrp="1"/>
          </p:cNvSpPr>
          <p:nvPr>
            <p:ph type="title"/>
          </p:nvPr>
        </p:nvSpPr>
        <p:spPr>
          <a:xfrm>
            <a:off x="6293125" y="1006233"/>
            <a:ext cx="2665500" cy="48356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None/>
              <a:defRPr sz="2600" b="1">
                <a:solidFill>
                  <a:srgbClr val="212121"/>
                </a:solidFill>
              </a:defRPr>
            </a:lvl1pPr>
            <a:lvl2pPr lvl="1" algn="l">
              <a:lnSpc>
                <a:spcPct val="100000"/>
              </a:lnSpc>
              <a:spcBef>
                <a:spcPts val="0"/>
              </a:spcBef>
              <a:spcAft>
                <a:spcPts val="0"/>
              </a:spcAft>
              <a:buNone/>
              <a:defRPr sz="2600" b="1">
                <a:solidFill>
                  <a:srgbClr val="212121"/>
                </a:solidFill>
              </a:defRPr>
            </a:lvl2pPr>
            <a:lvl3pPr lvl="2" algn="l">
              <a:lnSpc>
                <a:spcPct val="100000"/>
              </a:lnSpc>
              <a:spcBef>
                <a:spcPts val="0"/>
              </a:spcBef>
              <a:spcAft>
                <a:spcPts val="0"/>
              </a:spcAft>
              <a:buNone/>
              <a:defRPr sz="2600" b="1">
                <a:solidFill>
                  <a:srgbClr val="212121"/>
                </a:solidFill>
              </a:defRPr>
            </a:lvl3pPr>
            <a:lvl4pPr lvl="3" algn="l">
              <a:lnSpc>
                <a:spcPct val="100000"/>
              </a:lnSpc>
              <a:spcBef>
                <a:spcPts val="0"/>
              </a:spcBef>
              <a:spcAft>
                <a:spcPts val="0"/>
              </a:spcAft>
              <a:buNone/>
              <a:defRPr sz="2600" b="1">
                <a:solidFill>
                  <a:srgbClr val="212121"/>
                </a:solidFill>
              </a:defRPr>
            </a:lvl4pPr>
            <a:lvl5pPr lvl="4" algn="l">
              <a:lnSpc>
                <a:spcPct val="100000"/>
              </a:lnSpc>
              <a:spcBef>
                <a:spcPts val="0"/>
              </a:spcBef>
              <a:spcAft>
                <a:spcPts val="0"/>
              </a:spcAft>
              <a:buNone/>
              <a:defRPr sz="2600" b="1">
                <a:solidFill>
                  <a:srgbClr val="212121"/>
                </a:solidFill>
              </a:defRPr>
            </a:lvl5pPr>
            <a:lvl6pPr lvl="5" algn="l">
              <a:lnSpc>
                <a:spcPct val="100000"/>
              </a:lnSpc>
              <a:spcBef>
                <a:spcPts val="0"/>
              </a:spcBef>
              <a:spcAft>
                <a:spcPts val="0"/>
              </a:spcAft>
              <a:buNone/>
              <a:defRPr sz="2600" b="1">
                <a:solidFill>
                  <a:srgbClr val="212121"/>
                </a:solidFill>
              </a:defRPr>
            </a:lvl6pPr>
            <a:lvl7pPr lvl="6" algn="l">
              <a:lnSpc>
                <a:spcPct val="100000"/>
              </a:lnSpc>
              <a:spcBef>
                <a:spcPts val="0"/>
              </a:spcBef>
              <a:spcAft>
                <a:spcPts val="0"/>
              </a:spcAft>
              <a:buNone/>
              <a:defRPr sz="2600" b="1">
                <a:solidFill>
                  <a:srgbClr val="212121"/>
                </a:solidFill>
              </a:defRPr>
            </a:lvl7pPr>
            <a:lvl8pPr lvl="7" algn="l">
              <a:lnSpc>
                <a:spcPct val="100000"/>
              </a:lnSpc>
              <a:spcBef>
                <a:spcPts val="0"/>
              </a:spcBef>
              <a:spcAft>
                <a:spcPts val="0"/>
              </a:spcAft>
              <a:buNone/>
              <a:defRPr sz="2600" b="1">
                <a:solidFill>
                  <a:srgbClr val="212121"/>
                </a:solidFill>
              </a:defRPr>
            </a:lvl8pPr>
            <a:lvl9pPr lvl="8" algn="l">
              <a:lnSpc>
                <a:spcPct val="100000"/>
              </a:lnSpc>
              <a:spcBef>
                <a:spcPts val="0"/>
              </a:spcBef>
              <a:spcAft>
                <a:spcPts val="0"/>
              </a:spcAft>
              <a:buNone/>
              <a:defRPr sz="2600" b="1">
                <a:solidFill>
                  <a:srgbClr val="212121"/>
                </a:solidFill>
              </a:defRPr>
            </a:lvl9pPr>
          </a:lstStyle>
          <a:p>
            <a:endParaRPr/>
          </a:p>
        </p:txBody>
      </p:sp>
      <p:sp>
        <p:nvSpPr>
          <p:cNvPr id="115" name="Shape 115"/>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fld id="{00000000-1234-1234-1234-123412341234}" type="slidenum">
              <a:rPr lang="ru"/>
              <a:pPr/>
              <a:t>‹#›</a:t>
            </a:fld>
            <a:endParaRPr/>
          </a:p>
        </p:txBody>
      </p:sp>
    </p:spTree>
    <p:extLst>
      <p:ext uri="{BB962C8B-B14F-4D97-AF65-F5344CB8AC3E}">
        <p14:creationId xmlns:p14="http://schemas.microsoft.com/office/powerpoint/2010/main" val="2615798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2" name="Shape 22"/>
          <p:cNvSpPr txBox="1">
            <a:spLocks noGrp="1"/>
          </p:cNvSpPr>
          <p:nvPr>
            <p:ph type="body" idx="1"/>
          </p:nvPr>
        </p:nvSpPr>
        <p:spPr>
          <a:xfrm>
            <a:off x="311700" y="1536633"/>
            <a:ext cx="8520600" cy="4555200"/>
          </a:xfrm>
          <a:prstGeom prst="rect">
            <a:avLst/>
          </a:prstGeom>
        </p:spPr>
        <p:txBody>
          <a:bodyPr spcFirstLastPara="1" wrap="square" lIns="91425" tIns="91425" rIns="91425" bIns="91425" anchor="t" anchorCtr="0"/>
          <a:lstStyle>
            <a:lvl1pPr marL="457200" lvl="0" indent="-342900" rtl="0">
              <a:spcBef>
                <a:spcPts val="0"/>
              </a:spcBef>
              <a:spcAft>
                <a:spcPts val="0"/>
              </a:spcAft>
              <a:buSzPts val="1800"/>
              <a:buChar char="●"/>
              <a:defRPr/>
            </a:lvl1pPr>
            <a:lvl2pPr marL="914400" lvl="1" indent="-317500" rtl="0">
              <a:spcBef>
                <a:spcPts val="1600"/>
              </a:spcBef>
              <a:spcAft>
                <a:spcPts val="0"/>
              </a:spcAft>
              <a:buSzPts val="1400"/>
              <a:buChar char="○"/>
              <a:defRPr/>
            </a:lvl2pPr>
            <a:lvl3pPr marL="1371600" lvl="2" indent="-317500" rtl="0">
              <a:spcBef>
                <a:spcPts val="1600"/>
              </a:spcBef>
              <a:spcAft>
                <a:spcPts val="0"/>
              </a:spcAft>
              <a:buSzPts val="1400"/>
              <a:buChar char="■"/>
              <a:defRPr/>
            </a:lvl3pPr>
            <a:lvl4pPr marL="1828800" lvl="3" indent="-317500" rtl="0">
              <a:spcBef>
                <a:spcPts val="1600"/>
              </a:spcBef>
              <a:spcAft>
                <a:spcPts val="0"/>
              </a:spcAft>
              <a:buSzPts val="1400"/>
              <a:buChar char="●"/>
              <a:defRPr/>
            </a:lvl4pPr>
            <a:lvl5pPr marL="2286000" lvl="4" indent="-317500" rtl="0">
              <a:spcBef>
                <a:spcPts val="1600"/>
              </a:spcBef>
              <a:spcAft>
                <a:spcPts val="0"/>
              </a:spcAft>
              <a:buSzPts val="1400"/>
              <a:buChar char="○"/>
              <a:defRPr/>
            </a:lvl5pPr>
            <a:lvl6pPr marL="2743200" lvl="5" indent="-317500" rtl="0">
              <a:spcBef>
                <a:spcPts val="1600"/>
              </a:spcBef>
              <a:spcAft>
                <a:spcPts val="0"/>
              </a:spcAft>
              <a:buSzPts val="1400"/>
              <a:buChar char="■"/>
              <a:defRPr/>
            </a:lvl6pPr>
            <a:lvl7pPr marL="3200400" lvl="6" indent="-317500" rtl="0">
              <a:spcBef>
                <a:spcPts val="1600"/>
              </a:spcBef>
              <a:spcAft>
                <a:spcPts val="0"/>
              </a:spcAft>
              <a:buSzPts val="1400"/>
              <a:buChar char="●"/>
              <a:defRPr/>
            </a:lvl7pPr>
            <a:lvl8pPr marL="3657600" lvl="7" indent="-317500" rtl="0">
              <a:spcBef>
                <a:spcPts val="1600"/>
              </a:spcBef>
              <a:spcAft>
                <a:spcPts val="0"/>
              </a:spcAft>
              <a:buSzPts val="1400"/>
              <a:buChar char="○"/>
              <a:defRPr/>
            </a:lvl8pPr>
            <a:lvl9pPr marL="4114800" lvl="8" indent="-317500" rtl="0">
              <a:spcBef>
                <a:spcPts val="1600"/>
              </a:spcBef>
              <a:spcAft>
                <a:spcPts val="1600"/>
              </a:spcAft>
              <a:buSzPts val="1400"/>
              <a:buChar char="■"/>
              <a:defRPr/>
            </a:lvl9pPr>
          </a:lstStyle>
          <a:p>
            <a:endParaRPr/>
          </a:p>
        </p:txBody>
      </p:sp>
      <p:sp>
        <p:nvSpPr>
          <p:cNvPr id="23" name="Shape 23"/>
          <p:cNvSpPr txBox="1">
            <a:spLocks noGrp="1"/>
          </p:cNvSpPr>
          <p:nvPr>
            <p:ph type="sldNum" idx="12"/>
          </p:nvPr>
        </p:nvSpPr>
        <p:spPr>
          <a:xfrm>
            <a:off x="8490250" y="6241345"/>
            <a:ext cx="5487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ru">
                <a:solidFill>
                  <a:srgbClr val="CACACA"/>
                </a:solidFill>
              </a:rPr>
              <a:pPr/>
              <a:t>‹#›</a:t>
            </a:fld>
            <a:endParaRPr>
              <a:solidFill>
                <a:srgbClr val="CACACA"/>
              </a:solidFill>
            </a:endParaRPr>
          </a:p>
        </p:txBody>
      </p:sp>
    </p:spTree>
    <p:extLst>
      <p:ext uri="{BB962C8B-B14F-4D97-AF65-F5344CB8AC3E}">
        <p14:creationId xmlns:p14="http://schemas.microsoft.com/office/powerpoint/2010/main" val="14517774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Пользовательский макет 13">
  <p:cSld name="Пользовательский макет 13">
    <p:bg>
      <p:bgPr>
        <a:solidFill>
          <a:srgbClr val="FFFFFF"/>
        </a:solidFill>
        <a:effectLst/>
      </p:bgPr>
    </p:bg>
    <p:spTree>
      <p:nvGrpSpPr>
        <p:cNvPr id="1" name="Shape 116"/>
        <p:cNvGrpSpPr/>
        <p:nvPr/>
      </p:nvGrpSpPr>
      <p:grpSpPr>
        <a:xfrm>
          <a:off x="0" y="0"/>
          <a:ext cx="0" cy="0"/>
          <a:chOff x="0" y="0"/>
          <a:chExt cx="0" cy="0"/>
        </a:xfrm>
      </p:grpSpPr>
      <p:sp>
        <p:nvSpPr>
          <p:cNvPr id="117" name="Shape 117"/>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118" name="Shape 118"/>
          <p:cNvGrpSpPr/>
          <p:nvPr/>
        </p:nvGrpSpPr>
        <p:grpSpPr>
          <a:xfrm>
            <a:off x="3" y="6285197"/>
            <a:ext cx="3047923" cy="572800"/>
            <a:chOff x="-73" y="4713898"/>
            <a:chExt cx="3047923" cy="429600"/>
          </a:xfrm>
        </p:grpSpPr>
        <p:sp>
          <p:nvSpPr>
            <p:cNvPr id="119" name="Shape 119"/>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20" name="Shape 120"/>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21" name="Shape 121"/>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22" name="Shape 122"/>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123" name="Shape 123"/>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24" name="Shape 124"/>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125" name="Shape 125"/>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8912752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Пользовательский макет 14">
  <p:cSld name="Пользовательский макет 14">
    <p:bg>
      <p:bgPr>
        <a:solidFill>
          <a:srgbClr val="FFFFFF"/>
        </a:solidFill>
        <a:effectLst/>
      </p:bgPr>
    </p:bg>
    <p:spTree>
      <p:nvGrpSpPr>
        <p:cNvPr id="1" name="Shape 126"/>
        <p:cNvGrpSpPr/>
        <p:nvPr/>
      </p:nvGrpSpPr>
      <p:grpSpPr>
        <a:xfrm>
          <a:off x="0" y="0"/>
          <a:ext cx="0" cy="0"/>
          <a:chOff x="0" y="0"/>
          <a:chExt cx="0" cy="0"/>
        </a:xfrm>
      </p:grpSpPr>
      <p:sp>
        <p:nvSpPr>
          <p:cNvPr id="127" name="Shape 127"/>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28" name="Shape 128"/>
          <p:cNvSpPr txBox="1">
            <a:spLocks noGrp="1"/>
          </p:cNvSpPr>
          <p:nvPr>
            <p:ph type="title"/>
          </p:nvPr>
        </p:nvSpPr>
        <p:spPr>
          <a:xfrm>
            <a:off x="351600" y="3649133"/>
            <a:ext cx="3997500" cy="18528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None/>
              <a:defRPr sz="2800" b="1">
                <a:solidFill>
                  <a:srgbClr val="212121"/>
                </a:solidFill>
              </a:defRPr>
            </a:lvl1pPr>
            <a:lvl2pPr lvl="1" algn="l">
              <a:lnSpc>
                <a:spcPct val="100000"/>
              </a:lnSpc>
              <a:spcBef>
                <a:spcPts val="0"/>
              </a:spcBef>
              <a:spcAft>
                <a:spcPts val="0"/>
              </a:spcAft>
              <a:buNone/>
              <a:defRPr sz="2800" b="1">
                <a:solidFill>
                  <a:srgbClr val="212121"/>
                </a:solidFill>
              </a:defRPr>
            </a:lvl2pPr>
            <a:lvl3pPr lvl="2" algn="l">
              <a:lnSpc>
                <a:spcPct val="100000"/>
              </a:lnSpc>
              <a:spcBef>
                <a:spcPts val="0"/>
              </a:spcBef>
              <a:spcAft>
                <a:spcPts val="0"/>
              </a:spcAft>
              <a:buNone/>
              <a:defRPr sz="2800" b="1">
                <a:solidFill>
                  <a:srgbClr val="212121"/>
                </a:solidFill>
              </a:defRPr>
            </a:lvl3pPr>
            <a:lvl4pPr lvl="3" algn="l">
              <a:lnSpc>
                <a:spcPct val="100000"/>
              </a:lnSpc>
              <a:spcBef>
                <a:spcPts val="0"/>
              </a:spcBef>
              <a:spcAft>
                <a:spcPts val="0"/>
              </a:spcAft>
              <a:buNone/>
              <a:defRPr sz="2800" b="1">
                <a:solidFill>
                  <a:srgbClr val="212121"/>
                </a:solidFill>
              </a:defRPr>
            </a:lvl4pPr>
            <a:lvl5pPr lvl="4" algn="l">
              <a:lnSpc>
                <a:spcPct val="100000"/>
              </a:lnSpc>
              <a:spcBef>
                <a:spcPts val="0"/>
              </a:spcBef>
              <a:spcAft>
                <a:spcPts val="0"/>
              </a:spcAft>
              <a:buNone/>
              <a:defRPr sz="2800" b="1">
                <a:solidFill>
                  <a:srgbClr val="212121"/>
                </a:solidFill>
              </a:defRPr>
            </a:lvl5pPr>
            <a:lvl6pPr lvl="5" algn="l">
              <a:lnSpc>
                <a:spcPct val="100000"/>
              </a:lnSpc>
              <a:spcBef>
                <a:spcPts val="0"/>
              </a:spcBef>
              <a:spcAft>
                <a:spcPts val="0"/>
              </a:spcAft>
              <a:buNone/>
              <a:defRPr sz="2800" b="1">
                <a:solidFill>
                  <a:srgbClr val="212121"/>
                </a:solidFill>
              </a:defRPr>
            </a:lvl6pPr>
            <a:lvl7pPr lvl="6" algn="l">
              <a:lnSpc>
                <a:spcPct val="100000"/>
              </a:lnSpc>
              <a:spcBef>
                <a:spcPts val="0"/>
              </a:spcBef>
              <a:spcAft>
                <a:spcPts val="0"/>
              </a:spcAft>
              <a:buNone/>
              <a:defRPr sz="2800" b="1">
                <a:solidFill>
                  <a:srgbClr val="212121"/>
                </a:solidFill>
              </a:defRPr>
            </a:lvl7pPr>
            <a:lvl8pPr lvl="7" algn="l">
              <a:lnSpc>
                <a:spcPct val="100000"/>
              </a:lnSpc>
              <a:spcBef>
                <a:spcPts val="0"/>
              </a:spcBef>
              <a:spcAft>
                <a:spcPts val="0"/>
              </a:spcAft>
              <a:buNone/>
              <a:defRPr sz="2800" b="1">
                <a:solidFill>
                  <a:srgbClr val="212121"/>
                </a:solidFill>
              </a:defRPr>
            </a:lvl8pPr>
            <a:lvl9pPr lvl="8" algn="l">
              <a:lnSpc>
                <a:spcPct val="100000"/>
              </a:lnSpc>
              <a:spcBef>
                <a:spcPts val="0"/>
              </a:spcBef>
              <a:spcAft>
                <a:spcPts val="0"/>
              </a:spcAft>
              <a:buNone/>
              <a:defRPr sz="2800" b="1">
                <a:solidFill>
                  <a:srgbClr val="212121"/>
                </a:solidFill>
              </a:defRPr>
            </a:lvl9pPr>
          </a:lstStyle>
          <a:p>
            <a:endParaRPr/>
          </a:p>
        </p:txBody>
      </p:sp>
      <p:sp>
        <p:nvSpPr>
          <p:cNvPr id="129" name="Shape 129"/>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134541325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Пользовательский макет 17">
  <p:cSld name="Пользовательский макет 17">
    <p:bg>
      <p:bgPr>
        <a:solidFill>
          <a:srgbClr val="FFFFFF"/>
        </a:solidFill>
        <a:effectLst/>
      </p:bgPr>
    </p:bg>
    <p:spTree>
      <p:nvGrpSpPr>
        <p:cNvPr id="1" name="Shape 130"/>
        <p:cNvGrpSpPr/>
        <p:nvPr/>
      </p:nvGrpSpPr>
      <p:grpSpPr>
        <a:xfrm>
          <a:off x="0" y="0"/>
          <a:ext cx="0" cy="0"/>
          <a:chOff x="0" y="0"/>
          <a:chExt cx="0" cy="0"/>
        </a:xfrm>
      </p:grpSpPr>
      <p:sp>
        <p:nvSpPr>
          <p:cNvPr id="131" name="Shape 131"/>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132" name="Shape 132"/>
          <p:cNvGrpSpPr/>
          <p:nvPr/>
        </p:nvGrpSpPr>
        <p:grpSpPr>
          <a:xfrm>
            <a:off x="3" y="6285197"/>
            <a:ext cx="3047923" cy="572800"/>
            <a:chOff x="-73" y="4713898"/>
            <a:chExt cx="3047923" cy="429600"/>
          </a:xfrm>
        </p:grpSpPr>
        <p:sp>
          <p:nvSpPr>
            <p:cNvPr id="133" name="Shape 133"/>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34" name="Shape 134"/>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35" name="Shape 135"/>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36" name="Shape 136"/>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137" name="Shape 137"/>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38" name="Shape 138"/>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139" name="Shape 139"/>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23298242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Пользовательский макет 18">
  <p:cSld name="Пользовательский макет 18">
    <p:bg>
      <p:bgPr>
        <a:solidFill>
          <a:srgbClr val="FFFFFF"/>
        </a:solidFill>
        <a:effectLst/>
      </p:bgPr>
    </p:bg>
    <p:spTree>
      <p:nvGrpSpPr>
        <p:cNvPr id="1" name="Shape 140"/>
        <p:cNvGrpSpPr/>
        <p:nvPr/>
      </p:nvGrpSpPr>
      <p:grpSpPr>
        <a:xfrm>
          <a:off x="0" y="0"/>
          <a:ext cx="0" cy="0"/>
          <a:chOff x="0" y="0"/>
          <a:chExt cx="0" cy="0"/>
        </a:xfrm>
      </p:grpSpPr>
      <p:sp>
        <p:nvSpPr>
          <p:cNvPr id="141" name="Shape 141"/>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42" name="Shape 142"/>
          <p:cNvSpPr txBox="1">
            <a:spLocks noGrp="1"/>
          </p:cNvSpPr>
          <p:nvPr>
            <p:ph type="title"/>
          </p:nvPr>
        </p:nvSpPr>
        <p:spPr>
          <a:xfrm>
            <a:off x="351600" y="3649133"/>
            <a:ext cx="3997500" cy="18528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None/>
              <a:defRPr sz="2800" b="1">
                <a:solidFill>
                  <a:srgbClr val="212121"/>
                </a:solidFill>
              </a:defRPr>
            </a:lvl1pPr>
            <a:lvl2pPr lvl="1" algn="l">
              <a:lnSpc>
                <a:spcPct val="100000"/>
              </a:lnSpc>
              <a:spcBef>
                <a:spcPts val="0"/>
              </a:spcBef>
              <a:spcAft>
                <a:spcPts val="0"/>
              </a:spcAft>
              <a:buNone/>
              <a:defRPr sz="2800" b="1">
                <a:solidFill>
                  <a:srgbClr val="212121"/>
                </a:solidFill>
              </a:defRPr>
            </a:lvl2pPr>
            <a:lvl3pPr lvl="2" algn="l">
              <a:lnSpc>
                <a:spcPct val="100000"/>
              </a:lnSpc>
              <a:spcBef>
                <a:spcPts val="0"/>
              </a:spcBef>
              <a:spcAft>
                <a:spcPts val="0"/>
              </a:spcAft>
              <a:buNone/>
              <a:defRPr sz="2800" b="1">
                <a:solidFill>
                  <a:srgbClr val="212121"/>
                </a:solidFill>
              </a:defRPr>
            </a:lvl3pPr>
            <a:lvl4pPr lvl="3" algn="l">
              <a:lnSpc>
                <a:spcPct val="100000"/>
              </a:lnSpc>
              <a:spcBef>
                <a:spcPts val="0"/>
              </a:spcBef>
              <a:spcAft>
                <a:spcPts val="0"/>
              </a:spcAft>
              <a:buNone/>
              <a:defRPr sz="2800" b="1">
                <a:solidFill>
                  <a:srgbClr val="212121"/>
                </a:solidFill>
              </a:defRPr>
            </a:lvl4pPr>
            <a:lvl5pPr lvl="4" algn="l">
              <a:lnSpc>
                <a:spcPct val="100000"/>
              </a:lnSpc>
              <a:spcBef>
                <a:spcPts val="0"/>
              </a:spcBef>
              <a:spcAft>
                <a:spcPts val="0"/>
              </a:spcAft>
              <a:buNone/>
              <a:defRPr sz="2800" b="1">
                <a:solidFill>
                  <a:srgbClr val="212121"/>
                </a:solidFill>
              </a:defRPr>
            </a:lvl5pPr>
            <a:lvl6pPr lvl="5" algn="l">
              <a:lnSpc>
                <a:spcPct val="100000"/>
              </a:lnSpc>
              <a:spcBef>
                <a:spcPts val="0"/>
              </a:spcBef>
              <a:spcAft>
                <a:spcPts val="0"/>
              </a:spcAft>
              <a:buNone/>
              <a:defRPr sz="2800" b="1">
                <a:solidFill>
                  <a:srgbClr val="212121"/>
                </a:solidFill>
              </a:defRPr>
            </a:lvl6pPr>
            <a:lvl7pPr lvl="6" algn="l">
              <a:lnSpc>
                <a:spcPct val="100000"/>
              </a:lnSpc>
              <a:spcBef>
                <a:spcPts val="0"/>
              </a:spcBef>
              <a:spcAft>
                <a:spcPts val="0"/>
              </a:spcAft>
              <a:buNone/>
              <a:defRPr sz="2800" b="1">
                <a:solidFill>
                  <a:srgbClr val="212121"/>
                </a:solidFill>
              </a:defRPr>
            </a:lvl7pPr>
            <a:lvl8pPr lvl="7" algn="l">
              <a:lnSpc>
                <a:spcPct val="100000"/>
              </a:lnSpc>
              <a:spcBef>
                <a:spcPts val="0"/>
              </a:spcBef>
              <a:spcAft>
                <a:spcPts val="0"/>
              </a:spcAft>
              <a:buNone/>
              <a:defRPr sz="2800" b="1">
                <a:solidFill>
                  <a:srgbClr val="212121"/>
                </a:solidFill>
              </a:defRPr>
            </a:lvl8pPr>
            <a:lvl9pPr lvl="8" algn="l">
              <a:lnSpc>
                <a:spcPct val="100000"/>
              </a:lnSpc>
              <a:spcBef>
                <a:spcPts val="0"/>
              </a:spcBef>
              <a:spcAft>
                <a:spcPts val="0"/>
              </a:spcAft>
              <a:buNone/>
              <a:defRPr sz="2800" b="1">
                <a:solidFill>
                  <a:srgbClr val="212121"/>
                </a:solidFill>
              </a:defRPr>
            </a:lvl9pPr>
          </a:lstStyle>
          <a:p>
            <a:endParaRPr/>
          </a:p>
        </p:txBody>
      </p:sp>
      <p:sp>
        <p:nvSpPr>
          <p:cNvPr id="143" name="Shape 143"/>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7356524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Пользовательский макет 16">
  <p:cSld name="Пользовательский макет 16">
    <p:bg>
      <p:bgPr>
        <a:solidFill>
          <a:srgbClr val="FFFFFF"/>
        </a:solidFill>
        <a:effectLst/>
      </p:bgPr>
    </p:bg>
    <p:spTree>
      <p:nvGrpSpPr>
        <p:cNvPr id="1" name="Shape 144"/>
        <p:cNvGrpSpPr/>
        <p:nvPr/>
      </p:nvGrpSpPr>
      <p:grpSpPr>
        <a:xfrm>
          <a:off x="0" y="0"/>
          <a:ext cx="0" cy="0"/>
          <a:chOff x="0" y="0"/>
          <a:chExt cx="0" cy="0"/>
        </a:xfrm>
      </p:grpSpPr>
      <p:sp>
        <p:nvSpPr>
          <p:cNvPr id="145" name="Shape 145"/>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46" name="Shape 146"/>
          <p:cNvSpPr/>
          <p:nvPr/>
        </p:nvSpPr>
        <p:spPr>
          <a:xfrm>
            <a:off x="0" y="33"/>
            <a:ext cx="4011000" cy="6858000"/>
          </a:xfrm>
          <a:prstGeom prst="rect">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47" name="Shape 147"/>
          <p:cNvSpPr txBox="1">
            <a:spLocks noGrp="1"/>
          </p:cNvSpPr>
          <p:nvPr>
            <p:ph type="ctrTitle"/>
          </p:nvPr>
        </p:nvSpPr>
        <p:spPr>
          <a:xfrm>
            <a:off x="315175" y="424900"/>
            <a:ext cx="3224400" cy="40272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chemeClr val="lt1"/>
              </a:buClr>
              <a:buSzPts val="3000"/>
              <a:buNone/>
              <a:defRPr sz="3000" b="1">
                <a:solidFill>
                  <a:schemeClr val="lt1"/>
                </a:solidFill>
              </a:defRPr>
            </a:lvl1pPr>
            <a:lvl2pPr lvl="1" algn="l">
              <a:lnSpc>
                <a:spcPct val="100000"/>
              </a:lnSpc>
              <a:spcBef>
                <a:spcPts val="0"/>
              </a:spcBef>
              <a:spcAft>
                <a:spcPts val="0"/>
              </a:spcAft>
              <a:buClr>
                <a:schemeClr val="lt1"/>
              </a:buClr>
              <a:buSzPts val="3000"/>
              <a:buNone/>
              <a:defRPr sz="3000" b="1">
                <a:solidFill>
                  <a:schemeClr val="lt1"/>
                </a:solidFill>
              </a:defRPr>
            </a:lvl2pPr>
            <a:lvl3pPr lvl="2" algn="l">
              <a:lnSpc>
                <a:spcPct val="100000"/>
              </a:lnSpc>
              <a:spcBef>
                <a:spcPts val="0"/>
              </a:spcBef>
              <a:spcAft>
                <a:spcPts val="0"/>
              </a:spcAft>
              <a:buClr>
                <a:schemeClr val="lt1"/>
              </a:buClr>
              <a:buSzPts val="3000"/>
              <a:buNone/>
              <a:defRPr sz="3000" b="1">
                <a:solidFill>
                  <a:schemeClr val="lt1"/>
                </a:solidFill>
              </a:defRPr>
            </a:lvl3pPr>
            <a:lvl4pPr lvl="3" algn="l">
              <a:lnSpc>
                <a:spcPct val="100000"/>
              </a:lnSpc>
              <a:spcBef>
                <a:spcPts val="0"/>
              </a:spcBef>
              <a:spcAft>
                <a:spcPts val="0"/>
              </a:spcAft>
              <a:buClr>
                <a:schemeClr val="lt1"/>
              </a:buClr>
              <a:buSzPts val="3000"/>
              <a:buNone/>
              <a:defRPr sz="3000" b="1">
                <a:solidFill>
                  <a:schemeClr val="lt1"/>
                </a:solidFill>
              </a:defRPr>
            </a:lvl4pPr>
            <a:lvl5pPr lvl="4" algn="l">
              <a:lnSpc>
                <a:spcPct val="100000"/>
              </a:lnSpc>
              <a:spcBef>
                <a:spcPts val="0"/>
              </a:spcBef>
              <a:spcAft>
                <a:spcPts val="0"/>
              </a:spcAft>
              <a:buClr>
                <a:schemeClr val="lt1"/>
              </a:buClr>
              <a:buSzPts val="3000"/>
              <a:buNone/>
              <a:defRPr sz="3000" b="1">
                <a:solidFill>
                  <a:schemeClr val="lt1"/>
                </a:solidFill>
              </a:defRPr>
            </a:lvl5pPr>
            <a:lvl6pPr lvl="5" algn="l">
              <a:lnSpc>
                <a:spcPct val="100000"/>
              </a:lnSpc>
              <a:spcBef>
                <a:spcPts val="0"/>
              </a:spcBef>
              <a:spcAft>
                <a:spcPts val="0"/>
              </a:spcAft>
              <a:buClr>
                <a:schemeClr val="lt1"/>
              </a:buClr>
              <a:buSzPts val="3000"/>
              <a:buNone/>
              <a:defRPr sz="3000" b="1">
                <a:solidFill>
                  <a:schemeClr val="lt1"/>
                </a:solidFill>
              </a:defRPr>
            </a:lvl6pPr>
            <a:lvl7pPr lvl="6" algn="l">
              <a:lnSpc>
                <a:spcPct val="100000"/>
              </a:lnSpc>
              <a:spcBef>
                <a:spcPts val="0"/>
              </a:spcBef>
              <a:spcAft>
                <a:spcPts val="0"/>
              </a:spcAft>
              <a:buClr>
                <a:schemeClr val="lt1"/>
              </a:buClr>
              <a:buSzPts val="3000"/>
              <a:buNone/>
              <a:defRPr sz="3000" b="1">
                <a:solidFill>
                  <a:schemeClr val="lt1"/>
                </a:solidFill>
              </a:defRPr>
            </a:lvl7pPr>
            <a:lvl8pPr lvl="7" algn="l">
              <a:lnSpc>
                <a:spcPct val="100000"/>
              </a:lnSpc>
              <a:spcBef>
                <a:spcPts val="0"/>
              </a:spcBef>
              <a:spcAft>
                <a:spcPts val="0"/>
              </a:spcAft>
              <a:buClr>
                <a:schemeClr val="lt1"/>
              </a:buClr>
              <a:buSzPts val="3000"/>
              <a:buNone/>
              <a:defRPr sz="3000" b="1">
                <a:solidFill>
                  <a:schemeClr val="lt1"/>
                </a:solidFill>
              </a:defRPr>
            </a:lvl8pPr>
            <a:lvl9pPr lvl="8" algn="l">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148" name="Shape 148"/>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1"/>
                </a:solidFill>
              </a:defRPr>
            </a:lvl1pPr>
            <a:lvl2pPr lvl="1" algn="r">
              <a:lnSpc>
                <a:spcPct val="100000"/>
              </a:lnSpc>
              <a:spcAft>
                <a:spcPts val="0"/>
              </a:spcAft>
              <a:buNone/>
              <a:defRPr sz="1000">
                <a:solidFill>
                  <a:schemeClr val="dk1"/>
                </a:solidFill>
              </a:defRPr>
            </a:lvl2pPr>
            <a:lvl3pPr lvl="2" algn="r">
              <a:lnSpc>
                <a:spcPct val="100000"/>
              </a:lnSpc>
              <a:spcAft>
                <a:spcPts val="0"/>
              </a:spcAft>
              <a:buNone/>
              <a:defRPr sz="1000">
                <a:solidFill>
                  <a:schemeClr val="dk1"/>
                </a:solidFill>
              </a:defRPr>
            </a:lvl3pPr>
            <a:lvl4pPr lvl="3" algn="r">
              <a:lnSpc>
                <a:spcPct val="100000"/>
              </a:lnSpc>
              <a:spcAft>
                <a:spcPts val="0"/>
              </a:spcAft>
              <a:buNone/>
              <a:defRPr sz="1000">
                <a:solidFill>
                  <a:schemeClr val="dk1"/>
                </a:solidFill>
              </a:defRPr>
            </a:lvl4pPr>
            <a:lvl5pPr lvl="4" algn="r">
              <a:lnSpc>
                <a:spcPct val="100000"/>
              </a:lnSpc>
              <a:spcAft>
                <a:spcPts val="0"/>
              </a:spcAft>
              <a:buNone/>
              <a:defRPr sz="1000">
                <a:solidFill>
                  <a:schemeClr val="dk1"/>
                </a:solidFill>
              </a:defRPr>
            </a:lvl5pPr>
            <a:lvl6pPr lvl="5" algn="r">
              <a:lnSpc>
                <a:spcPct val="100000"/>
              </a:lnSpc>
              <a:spcAft>
                <a:spcPts val="0"/>
              </a:spcAft>
              <a:buNone/>
              <a:defRPr sz="1000">
                <a:solidFill>
                  <a:schemeClr val="dk1"/>
                </a:solidFill>
              </a:defRPr>
            </a:lvl6pPr>
            <a:lvl7pPr lvl="6" algn="r">
              <a:lnSpc>
                <a:spcPct val="100000"/>
              </a:lnSpc>
              <a:spcAft>
                <a:spcPts val="0"/>
              </a:spcAft>
              <a:buNone/>
              <a:defRPr sz="1000">
                <a:solidFill>
                  <a:schemeClr val="dk1"/>
                </a:solidFill>
              </a:defRPr>
            </a:lvl7pPr>
            <a:lvl8pPr lvl="7" algn="r">
              <a:lnSpc>
                <a:spcPct val="100000"/>
              </a:lnSpc>
              <a:spcAft>
                <a:spcPts val="0"/>
              </a:spcAft>
              <a:buNone/>
              <a:defRPr sz="1000">
                <a:solidFill>
                  <a:schemeClr val="dk1"/>
                </a:solidFill>
              </a:defRPr>
            </a:lvl8pPr>
            <a:lvl9pPr lvl="8" algn="r">
              <a:lnSpc>
                <a:spcPct val="100000"/>
              </a:lnSpc>
              <a:spcAft>
                <a:spcPts val="0"/>
              </a:spcAft>
              <a:buNone/>
              <a:defRPr sz="1000">
                <a:solidFill>
                  <a:schemeClr val="dk1"/>
                </a:solidFill>
              </a:defRPr>
            </a:lvl9pPr>
          </a:lstStyle>
          <a:p>
            <a:fld id="{00000000-1234-1234-1234-123412341234}" type="slidenum">
              <a:rPr lang="ru">
                <a:solidFill>
                  <a:srgbClr val="FFFFFF"/>
                </a:solidFill>
              </a:rPr>
              <a:pPr/>
              <a:t>‹#›</a:t>
            </a:fld>
            <a:endParaRPr>
              <a:solidFill>
                <a:srgbClr val="FFFFFF"/>
              </a:solidFill>
            </a:endParaRPr>
          </a:p>
        </p:txBody>
      </p:sp>
    </p:spTree>
    <p:extLst>
      <p:ext uri="{BB962C8B-B14F-4D97-AF65-F5344CB8AC3E}">
        <p14:creationId xmlns:p14="http://schemas.microsoft.com/office/powerpoint/2010/main" val="10123192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Пользовательский макет 19">
  <p:cSld name="Пользовательский макет 19">
    <p:bg>
      <p:bgPr>
        <a:solidFill>
          <a:srgbClr val="FFFFFF"/>
        </a:solidFill>
        <a:effectLst/>
      </p:bgPr>
    </p:bg>
    <p:spTree>
      <p:nvGrpSpPr>
        <p:cNvPr id="1" name="Shape 149"/>
        <p:cNvGrpSpPr/>
        <p:nvPr/>
      </p:nvGrpSpPr>
      <p:grpSpPr>
        <a:xfrm>
          <a:off x="0" y="0"/>
          <a:ext cx="0" cy="0"/>
          <a:chOff x="0" y="0"/>
          <a:chExt cx="0" cy="0"/>
        </a:xfrm>
      </p:grpSpPr>
      <p:sp>
        <p:nvSpPr>
          <p:cNvPr id="150" name="Shape 150"/>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51" name="Shape 151"/>
          <p:cNvSpPr/>
          <p:nvPr/>
        </p:nvSpPr>
        <p:spPr>
          <a:xfrm>
            <a:off x="0" y="33"/>
            <a:ext cx="4011000" cy="6858000"/>
          </a:xfrm>
          <a:prstGeom prst="rect">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52" name="Shape 152"/>
          <p:cNvSpPr txBox="1">
            <a:spLocks noGrp="1"/>
          </p:cNvSpPr>
          <p:nvPr>
            <p:ph type="ctrTitle"/>
          </p:nvPr>
        </p:nvSpPr>
        <p:spPr>
          <a:xfrm>
            <a:off x="315175" y="424900"/>
            <a:ext cx="3224400" cy="40272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chemeClr val="lt1"/>
              </a:buClr>
              <a:buSzPts val="3000"/>
              <a:buNone/>
              <a:defRPr sz="3000" b="1">
                <a:solidFill>
                  <a:schemeClr val="lt1"/>
                </a:solidFill>
              </a:defRPr>
            </a:lvl1pPr>
            <a:lvl2pPr lvl="1" algn="l">
              <a:lnSpc>
                <a:spcPct val="100000"/>
              </a:lnSpc>
              <a:spcBef>
                <a:spcPts val="0"/>
              </a:spcBef>
              <a:spcAft>
                <a:spcPts val="0"/>
              </a:spcAft>
              <a:buClr>
                <a:schemeClr val="lt1"/>
              </a:buClr>
              <a:buSzPts val="3000"/>
              <a:buNone/>
              <a:defRPr sz="3000" b="1">
                <a:solidFill>
                  <a:schemeClr val="lt1"/>
                </a:solidFill>
              </a:defRPr>
            </a:lvl2pPr>
            <a:lvl3pPr lvl="2" algn="l">
              <a:lnSpc>
                <a:spcPct val="100000"/>
              </a:lnSpc>
              <a:spcBef>
                <a:spcPts val="0"/>
              </a:spcBef>
              <a:spcAft>
                <a:spcPts val="0"/>
              </a:spcAft>
              <a:buClr>
                <a:schemeClr val="lt1"/>
              </a:buClr>
              <a:buSzPts val="3000"/>
              <a:buNone/>
              <a:defRPr sz="3000" b="1">
                <a:solidFill>
                  <a:schemeClr val="lt1"/>
                </a:solidFill>
              </a:defRPr>
            </a:lvl3pPr>
            <a:lvl4pPr lvl="3" algn="l">
              <a:lnSpc>
                <a:spcPct val="100000"/>
              </a:lnSpc>
              <a:spcBef>
                <a:spcPts val="0"/>
              </a:spcBef>
              <a:spcAft>
                <a:spcPts val="0"/>
              </a:spcAft>
              <a:buClr>
                <a:schemeClr val="lt1"/>
              </a:buClr>
              <a:buSzPts val="3000"/>
              <a:buNone/>
              <a:defRPr sz="3000" b="1">
                <a:solidFill>
                  <a:schemeClr val="lt1"/>
                </a:solidFill>
              </a:defRPr>
            </a:lvl4pPr>
            <a:lvl5pPr lvl="4" algn="l">
              <a:lnSpc>
                <a:spcPct val="100000"/>
              </a:lnSpc>
              <a:spcBef>
                <a:spcPts val="0"/>
              </a:spcBef>
              <a:spcAft>
                <a:spcPts val="0"/>
              </a:spcAft>
              <a:buClr>
                <a:schemeClr val="lt1"/>
              </a:buClr>
              <a:buSzPts val="3000"/>
              <a:buNone/>
              <a:defRPr sz="3000" b="1">
                <a:solidFill>
                  <a:schemeClr val="lt1"/>
                </a:solidFill>
              </a:defRPr>
            </a:lvl5pPr>
            <a:lvl6pPr lvl="5" algn="l">
              <a:lnSpc>
                <a:spcPct val="100000"/>
              </a:lnSpc>
              <a:spcBef>
                <a:spcPts val="0"/>
              </a:spcBef>
              <a:spcAft>
                <a:spcPts val="0"/>
              </a:spcAft>
              <a:buClr>
                <a:schemeClr val="lt1"/>
              </a:buClr>
              <a:buSzPts val="3000"/>
              <a:buNone/>
              <a:defRPr sz="3000" b="1">
                <a:solidFill>
                  <a:schemeClr val="lt1"/>
                </a:solidFill>
              </a:defRPr>
            </a:lvl6pPr>
            <a:lvl7pPr lvl="6" algn="l">
              <a:lnSpc>
                <a:spcPct val="100000"/>
              </a:lnSpc>
              <a:spcBef>
                <a:spcPts val="0"/>
              </a:spcBef>
              <a:spcAft>
                <a:spcPts val="0"/>
              </a:spcAft>
              <a:buClr>
                <a:schemeClr val="lt1"/>
              </a:buClr>
              <a:buSzPts val="3000"/>
              <a:buNone/>
              <a:defRPr sz="3000" b="1">
                <a:solidFill>
                  <a:schemeClr val="lt1"/>
                </a:solidFill>
              </a:defRPr>
            </a:lvl7pPr>
            <a:lvl8pPr lvl="7" algn="l">
              <a:lnSpc>
                <a:spcPct val="100000"/>
              </a:lnSpc>
              <a:spcBef>
                <a:spcPts val="0"/>
              </a:spcBef>
              <a:spcAft>
                <a:spcPts val="0"/>
              </a:spcAft>
              <a:buClr>
                <a:schemeClr val="lt1"/>
              </a:buClr>
              <a:buSzPts val="3000"/>
              <a:buNone/>
              <a:defRPr sz="3000" b="1">
                <a:solidFill>
                  <a:schemeClr val="lt1"/>
                </a:solidFill>
              </a:defRPr>
            </a:lvl8pPr>
            <a:lvl9pPr lvl="8" algn="l">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153" name="Shape 153"/>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1"/>
                </a:solidFill>
              </a:defRPr>
            </a:lvl1pPr>
            <a:lvl2pPr lvl="1" algn="r">
              <a:lnSpc>
                <a:spcPct val="100000"/>
              </a:lnSpc>
              <a:spcAft>
                <a:spcPts val="0"/>
              </a:spcAft>
              <a:buNone/>
              <a:defRPr sz="1000">
                <a:solidFill>
                  <a:schemeClr val="dk1"/>
                </a:solidFill>
              </a:defRPr>
            </a:lvl2pPr>
            <a:lvl3pPr lvl="2" algn="r">
              <a:lnSpc>
                <a:spcPct val="100000"/>
              </a:lnSpc>
              <a:spcAft>
                <a:spcPts val="0"/>
              </a:spcAft>
              <a:buNone/>
              <a:defRPr sz="1000">
                <a:solidFill>
                  <a:schemeClr val="dk1"/>
                </a:solidFill>
              </a:defRPr>
            </a:lvl3pPr>
            <a:lvl4pPr lvl="3" algn="r">
              <a:lnSpc>
                <a:spcPct val="100000"/>
              </a:lnSpc>
              <a:spcAft>
                <a:spcPts val="0"/>
              </a:spcAft>
              <a:buNone/>
              <a:defRPr sz="1000">
                <a:solidFill>
                  <a:schemeClr val="dk1"/>
                </a:solidFill>
              </a:defRPr>
            </a:lvl4pPr>
            <a:lvl5pPr lvl="4" algn="r">
              <a:lnSpc>
                <a:spcPct val="100000"/>
              </a:lnSpc>
              <a:spcAft>
                <a:spcPts val="0"/>
              </a:spcAft>
              <a:buNone/>
              <a:defRPr sz="1000">
                <a:solidFill>
                  <a:schemeClr val="dk1"/>
                </a:solidFill>
              </a:defRPr>
            </a:lvl5pPr>
            <a:lvl6pPr lvl="5" algn="r">
              <a:lnSpc>
                <a:spcPct val="100000"/>
              </a:lnSpc>
              <a:spcAft>
                <a:spcPts val="0"/>
              </a:spcAft>
              <a:buNone/>
              <a:defRPr sz="1000">
                <a:solidFill>
                  <a:schemeClr val="dk1"/>
                </a:solidFill>
              </a:defRPr>
            </a:lvl6pPr>
            <a:lvl7pPr lvl="6" algn="r">
              <a:lnSpc>
                <a:spcPct val="100000"/>
              </a:lnSpc>
              <a:spcAft>
                <a:spcPts val="0"/>
              </a:spcAft>
              <a:buNone/>
              <a:defRPr sz="1000">
                <a:solidFill>
                  <a:schemeClr val="dk1"/>
                </a:solidFill>
              </a:defRPr>
            </a:lvl7pPr>
            <a:lvl8pPr lvl="7" algn="r">
              <a:lnSpc>
                <a:spcPct val="100000"/>
              </a:lnSpc>
              <a:spcAft>
                <a:spcPts val="0"/>
              </a:spcAft>
              <a:buNone/>
              <a:defRPr sz="1000">
                <a:solidFill>
                  <a:schemeClr val="dk1"/>
                </a:solidFill>
              </a:defRPr>
            </a:lvl8pPr>
            <a:lvl9pPr lvl="8" algn="r">
              <a:lnSpc>
                <a:spcPct val="100000"/>
              </a:lnSpc>
              <a:spcAft>
                <a:spcPts val="0"/>
              </a:spcAft>
              <a:buNone/>
              <a:defRPr sz="1000">
                <a:solidFill>
                  <a:schemeClr val="dk1"/>
                </a:solidFill>
              </a:defRPr>
            </a:lvl9pPr>
          </a:lstStyle>
          <a:p>
            <a:fld id="{00000000-1234-1234-1234-123412341234}" type="slidenum">
              <a:rPr lang="ru">
                <a:solidFill>
                  <a:srgbClr val="FFFFFF"/>
                </a:solidFill>
              </a:rPr>
              <a:pPr/>
              <a:t>‹#›</a:t>
            </a:fld>
            <a:endParaRPr>
              <a:solidFill>
                <a:srgbClr val="FFFFFF"/>
              </a:solidFill>
            </a:endParaRPr>
          </a:p>
        </p:txBody>
      </p:sp>
    </p:spTree>
    <p:extLst>
      <p:ext uri="{BB962C8B-B14F-4D97-AF65-F5344CB8AC3E}">
        <p14:creationId xmlns:p14="http://schemas.microsoft.com/office/powerpoint/2010/main" val="210521828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Пользовательский макет 20">
  <p:cSld name="Пользовательский макет 20">
    <p:bg>
      <p:bgPr>
        <a:solidFill>
          <a:srgbClr val="FFFFFF"/>
        </a:solidFill>
        <a:effectLst/>
      </p:bgPr>
    </p:bg>
    <p:spTree>
      <p:nvGrpSpPr>
        <p:cNvPr id="1" name="Shape 154"/>
        <p:cNvGrpSpPr/>
        <p:nvPr/>
      </p:nvGrpSpPr>
      <p:grpSpPr>
        <a:xfrm>
          <a:off x="0" y="0"/>
          <a:ext cx="0" cy="0"/>
          <a:chOff x="0" y="0"/>
          <a:chExt cx="0" cy="0"/>
        </a:xfrm>
      </p:grpSpPr>
      <p:sp>
        <p:nvSpPr>
          <p:cNvPr id="155" name="Shape 155"/>
          <p:cNvSpPr/>
          <p:nvPr/>
        </p:nvSpPr>
        <p:spPr>
          <a:xfrm>
            <a:off x="0" y="0"/>
            <a:ext cx="9144000" cy="6858000"/>
          </a:xfrm>
          <a:prstGeom prst="rect">
            <a:avLst/>
          </a:prstGeom>
          <a:solidFill>
            <a:srgbClr val="607D8B"/>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56" name="Shape 156"/>
          <p:cNvSpPr/>
          <p:nvPr/>
        </p:nvSpPr>
        <p:spPr>
          <a:xfrm>
            <a:off x="5037500" y="1001400"/>
            <a:ext cx="3641400" cy="4855200"/>
          </a:xfrm>
          <a:prstGeom prst="rect">
            <a:avLst/>
          </a:prstGeom>
          <a:noFill/>
          <a:ln w="76200" cap="flat" cmpd="thinThick">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57" name="Shape 157"/>
          <p:cNvSpPr txBox="1">
            <a:spLocks noGrp="1"/>
          </p:cNvSpPr>
          <p:nvPr>
            <p:ph type="title"/>
          </p:nvPr>
        </p:nvSpPr>
        <p:spPr>
          <a:xfrm>
            <a:off x="5172950" y="1231600"/>
            <a:ext cx="3370500" cy="43948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rgbClr val="FFFFFF"/>
              </a:buClr>
              <a:buSzPts val="3000"/>
              <a:buNone/>
              <a:defRPr sz="3000" b="1">
                <a:solidFill>
                  <a:srgbClr val="FFFFFF"/>
                </a:solidFill>
              </a:defRPr>
            </a:lvl1pPr>
            <a:lvl2pPr lvl="1" algn="ctr">
              <a:lnSpc>
                <a:spcPct val="100000"/>
              </a:lnSpc>
              <a:spcBef>
                <a:spcPts val="0"/>
              </a:spcBef>
              <a:spcAft>
                <a:spcPts val="0"/>
              </a:spcAft>
              <a:buClr>
                <a:srgbClr val="FFFFFF"/>
              </a:buClr>
              <a:buSzPts val="3000"/>
              <a:buNone/>
              <a:defRPr sz="3000" b="1">
                <a:solidFill>
                  <a:srgbClr val="FFFFFF"/>
                </a:solidFill>
              </a:defRPr>
            </a:lvl2pPr>
            <a:lvl3pPr lvl="2" algn="ctr">
              <a:lnSpc>
                <a:spcPct val="100000"/>
              </a:lnSpc>
              <a:spcBef>
                <a:spcPts val="0"/>
              </a:spcBef>
              <a:spcAft>
                <a:spcPts val="0"/>
              </a:spcAft>
              <a:buClr>
                <a:srgbClr val="FFFFFF"/>
              </a:buClr>
              <a:buSzPts val="3000"/>
              <a:buNone/>
              <a:defRPr sz="3000" b="1">
                <a:solidFill>
                  <a:srgbClr val="FFFFFF"/>
                </a:solidFill>
              </a:defRPr>
            </a:lvl3pPr>
            <a:lvl4pPr lvl="3" algn="ctr">
              <a:lnSpc>
                <a:spcPct val="100000"/>
              </a:lnSpc>
              <a:spcBef>
                <a:spcPts val="0"/>
              </a:spcBef>
              <a:spcAft>
                <a:spcPts val="0"/>
              </a:spcAft>
              <a:buClr>
                <a:srgbClr val="FFFFFF"/>
              </a:buClr>
              <a:buSzPts val="3000"/>
              <a:buNone/>
              <a:defRPr sz="3000" b="1">
                <a:solidFill>
                  <a:srgbClr val="FFFFFF"/>
                </a:solidFill>
              </a:defRPr>
            </a:lvl4pPr>
            <a:lvl5pPr lvl="4" algn="ctr">
              <a:lnSpc>
                <a:spcPct val="100000"/>
              </a:lnSpc>
              <a:spcBef>
                <a:spcPts val="0"/>
              </a:spcBef>
              <a:spcAft>
                <a:spcPts val="0"/>
              </a:spcAft>
              <a:buClr>
                <a:srgbClr val="FFFFFF"/>
              </a:buClr>
              <a:buSzPts val="3000"/>
              <a:buNone/>
              <a:defRPr sz="3000" b="1">
                <a:solidFill>
                  <a:srgbClr val="FFFFFF"/>
                </a:solidFill>
              </a:defRPr>
            </a:lvl5pPr>
            <a:lvl6pPr lvl="5" algn="ctr">
              <a:lnSpc>
                <a:spcPct val="100000"/>
              </a:lnSpc>
              <a:spcBef>
                <a:spcPts val="0"/>
              </a:spcBef>
              <a:spcAft>
                <a:spcPts val="0"/>
              </a:spcAft>
              <a:buClr>
                <a:srgbClr val="FFFFFF"/>
              </a:buClr>
              <a:buSzPts val="3000"/>
              <a:buNone/>
              <a:defRPr sz="3000" b="1">
                <a:solidFill>
                  <a:srgbClr val="FFFFFF"/>
                </a:solidFill>
              </a:defRPr>
            </a:lvl6pPr>
            <a:lvl7pPr lvl="6" algn="ctr">
              <a:lnSpc>
                <a:spcPct val="100000"/>
              </a:lnSpc>
              <a:spcBef>
                <a:spcPts val="0"/>
              </a:spcBef>
              <a:spcAft>
                <a:spcPts val="0"/>
              </a:spcAft>
              <a:buClr>
                <a:srgbClr val="FFFFFF"/>
              </a:buClr>
              <a:buSzPts val="3000"/>
              <a:buNone/>
              <a:defRPr sz="3000" b="1">
                <a:solidFill>
                  <a:srgbClr val="FFFFFF"/>
                </a:solidFill>
              </a:defRPr>
            </a:lvl7pPr>
            <a:lvl8pPr lvl="7" algn="ctr">
              <a:lnSpc>
                <a:spcPct val="100000"/>
              </a:lnSpc>
              <a:spcBef>
                <a:spcPts val="0"/>
              </a:spcBef>
              <a:spcAft>
                <a:spcPts val="0"/>
              </a:spcAft>
              <a:buClr>
                <a:srgbClr val="FFFFFF"/>
              </a:buClr>
              <a:buSzPts val="3000"/>
              <a:buNone/>
              <a:defRPr sz="3000" b="1">
                <a:solidFill>
                  <a:srgbClr val="FFFFFF"/>
                </a:solidFill>
              </a:defRPr>
            </a:lvl8pPr>
            <a:lvl9pPr lvl="8" algn="ctr">
              <a:lnSpc>
                <a:spcPct val="100000"/>
              </a:lnSpc>
              <a:spcBef>
                <a:spcPts val="0"/>
              </a:spcBef>
              <a:spcAft>
                <a:spcPts val="0"/>
              </a:spcAft>
              <a:buClr>
                <a:srgbClr val="FFFFFF"/>
              </a:buClr>
              <a:buSzPts val="3000"/>
              <a:buNone/>
              <a:defRPr sz="3000" b="1">
                <a:solidFill>
                  <a:srgbClr val="FFFFFF"/>
                </a:solidFill>
              </a:defRPr>
            </a:lvl9pPr>
          </a:lstStyle>
          <a:p>
            <a:endParaRPr/>
          </a:p>
        </p:txBody>
      </p:sp>
      <p:sp>
        <p:nvSpPr>
          <p:cNvPr id="158" name="Shape 158"/>
          <p:cNvSpPr txBox="1">
            <a:spLocks noGrp="1"/>
          </p:cNvSpPr>
          <p:nvPr>
            <p:ph type="sldNum" idx="12"/>
          </p:nvPr>
        </p:nvSpPr>
        <p:spPr>
          <a:xfrm>
            <a:off x="8497999" y="6251679"/>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fld id="{00000000-1234-1234-1234-123412341234}" type="slidenum">
              <a:rPr lang="ru"/>
              <a:pPr/>
              <a:t>‹#›</a:t>
            </a:fld>
            <a:endParaRPr/>
          </a:p>
        </p:txBody>
      </p:sp>
    </p:spTree>
    <p:extLst>
      <p:ext uri="{BB962C8B-B14F-4D97-AF65-F5344CB8AC3E}">
        <p14:creationId xmlns:p14="http://schemas.microsoft.com/office/powerpoint/2010/main" val="30783533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Пользовательский макет 21">
  <p:cSld name="Пользовательский макет 21">
    <p:bg>
      <p:bgPr>
        <a:solidFill>
          <a:srgbClr val="FFFFFF"/>
        </a:solidFill>
        <a:effectLst/>
      </p:bgPr>
    </p:bg>
    <p:spTree>
      <p:nvGrpSpPr>
        <p:cNvPr id="1" name="Shape 159"/>
        <p:cNvGrpSpPr/>
        <p:nvPr/>
      </p:nvGrpSpPr>
      <p:grpSpPr>
        <a:xfrm>
          <a:off x="0" y="0"/>
          <a:ext cx="0" cy="0"/>
          <a:chOff x="0" y="0"/>
          <a:chExt cx="0" cy="0"/>
        </a:xfrm>
      </p:grpSpPr>
      <p:sp>
        <p:nvSpPr>
          <p:cNvPr id="160" name="Shape 160"/>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61" name="Shape 161"/>
          <p:cNvSpPr/>
          <p:nvPr/>
        </p:nvSpPr>
        <p:spPr>
          <a:xfrm>
            <a:off x="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162" name="Shape 162"/>
          <p:cNvGrpSpPr/>
          <p:nvPr/>
        </p:nvGrpSpPr>
        <p:grpSpPr>
          <a:xfrm>
            <a:off x="6096350" y="0"/>
            <a:ext cx="3047700" cy="575200"/>
            <a:chOff x="6096400" y="0"/>
            <a:chExt cx="3047700" cy="431400"/>
          </a:xfrm>
        </p:grpSpPr>
        <p:sp>
          <p:nvSpPr>
            <p:cNvPr id="163" name="Shape 163"/>
            <p:cNvSpPr/>
            <p:nvPr/>
          </p:nvSpPr>
          <p:spPr>
            <a:xfrm>
              <a:off x="6096400" y="0"/>
              <a:ext cx="3047700" cy="215700"/>
            </a:xfrm>
            <a:prstGeom prst="rect">
              <a:avLst/>
            </a:prstGeom>
            <a:solidFill>
              <a:srgbClr val="6AA84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64" name="Shape 164"/>
            <p:cNvSpPr/>
            <p:nvPr/>
          </p:nvSpPr>
          <p:spPr>
            <a:xfrm>
              <a:off x="6096400" y="215700"/>
              <a:ext cx="3047700" cy="215700"/>
            </a:xfrm>
            <a:prstGeom prst="rect">
              <a:avLst/>
            </a:prstGeom>
            <a:solidFill>
              <a:srgbClr val="FFF2CC"/>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65" name="Shape 165"/>
            <p:cNvSpPr/>
            <p:nvPr/>
          </p:nvSpPr>
          <p:spPr>
            <a:xfrm>
              <a:off x="6096400" y="215702"/>
              <a:ext cx="3047700" cy="55800"/>
            </a:xfrm>
            <a:prstGeom prst="rect">
              <a:avLst/>
            </a:prstGeom>
            <a:solidFill>
              <a:srgbClr val="38761D"/>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166" name="Shape 166"/>
          <p:cNvSpPr txBox="1">
            <a:spLocks noGrp="1"/>
          </p:cNvSpPr>
          <p:nvPr>
            <p:ph type="title"/>
          </p:nvPr>
        </p:nvSpPr>
        <p:spPr>
          <a:xfrm>
            <a:off x="6293125" y="1006233"/>
            <a:ext cx="2665500" cy="48356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None/>
              <a:defRPr sz="2600" b="1">
                <a:solidFill>
                  <a:srgbClr val="212121"/>
                </a:solidFill>
              </a:defRPr>
            </a:lvl1pPr>
            <a:lvl2pPr lvl="1" algn="l">
              <a:lnSpc>
                <a:spcPct val="100000"/>
              </a:lnSpc>
              <a:spcBef>
                <a:spcPts val="0"/>
              </a:spcBef>
              <a:spcAft>
                <a:spcPts val="0"/>
              </a:spcAft>
              <a:buNone/>
              <a:defRPr sz="2600" b="1">
                <a:solidFill>
                  <a:srgbClr val="212121"/>
                </a:solidFill>
              </a:defRPr>
            </a:lvl2pPr>
            <a:lvl3pPr lvl="2" algn="l">
              <a:lnSpc>
                <a:spcPct val="100000"/>
              </a:lnSpc>
              <a:spcBef>
                <a:spcPts val="0"/>
              </a:spcBef>
              <a:spcAft>
                <a:spcPts val="0"/>
              </a:spcAft>
              <a:buNone/>
              <a:defRPr sz="2600" b="1">
                <a:solidFill>
                  <a:srgbClr val="212121"/>
                </a:solidFill>
              </a:defRPr>
            </a:lvl3pPr>
            <a:lvl4pPr lvl="3" algn="l">
              <a:lnSpc>
                <a:spcPct val="100000"/>
              </a:lnSpc>
              <a:spcBef>
                <a:spcPts val="0"/>
              </a:spcBef>
              <a:spcAft>
                <a:spcPts val="0"/>
              </a:spcAft>
              <a:buNone/>
              <a:defRPr sz="2600" b="1">
                <a:solidFill>
                  <a:srgbClr val="212121"/>
                </a:solidFill>
              </a:defRPr>
            </a:lvl4pPr>
            <a:lvl5pPr lvl="4" algn="l">
              <a:lnSpc>
                <a:spcPct val="100000"/>
              </a:lnSpc>
              <a:spcBef>
                <a:spcPts val="0"/>
              </a:spcBef>
              <a:spcAft>
                <a:spcPts val="0"/>
              </a:spcAft>
              <a:buNone/>
              <a:defRPr sz="2600" b="1">
                <a:solidFill>
                  <a:srgbClr val="212121"/>
                </a:solidFill>
              </a:defRPr>
            </a:lvl5pPr>
            <a:lvl6pPr lvl="5" algn="l">
              <a:lnSpc>
                <a:spcPct val="100000"/>
              </a:lnSpc>
              <a:spcBef>
                <a:spcPts val="0"/>
              </a:spcBef>
              <a:spcAft>
                <a:spcPts val="0"/>
              </a:spcAft>
              <a:buNone/>
              <a:defRPr sz="2600" b="1">
                <a:solidFill>
                  <a:srgbClr val="212121"/>
                </a:solidFill>
              </a:defRPr>
            </a:lvl6pPr>
            <a:lvl7pPr lvl="6" algn="l">
              <a:lnSpc>
                <a:spcPct val="100000"/>
              </a:lnSpc>
              <a:spcBef>
                <a:spcPts val="0"/>
              </a:spcBef>
              <a:spcAft>
                <a:spcPts val="0"/>
              </a:spcAft>
              <a:buNone/>
              <a:defRPr sz="2600" b="1">
                <a:solidFill>
                  <a:srgbClr val="212121"/>
                </a:solidFill>
              </a:defRPr>
            </a:lvl7pPr>
            <a:lvl8pPr lvl="7" algn="l">
              <a:lnSpc>
                <a:spcPct val="100000"/>
              </a:lnSpc>
              <a:spcBef>
                <a:spcPts val="0"/>
              </a:spcBef>
              <a:spcAft>
                <a:spcPts val="0"/>
              </a:spcAft>
              <a:buNone/>
              <a:defRPr sz="2600" b="1">
                <a:solidFill>
                  <a:srgbClr val="212121"/>
                </a:solidFill>
              </a:defRPr>
            </a:lvl8pPr>
            <a:lvl9pPr lvl="8" algn="l">
              <a:lnSpc>
                <a:spcPct val="100000"/>
              </a:lnSpc>
              <a:spcBef>
                <a:spcPts val="0"/>
              </a:spcBef>
              <a:spcAft>
                <a:spcPts val="0"/>
              </a:spcAft>
              <a:buNone/>
              <a:defRPr sz="2600" b="1">
                <a:solidFill>
                  <a:srgbClr val="212121"/>
                </a:solidFill>
              </a:defRPr>
            </a:lvl9pPr>
          </a:lstStyle>
          <a:p>
            <a:endParaRPr/>
          </a:p>
        </p:txBody>
      </p:sp>
      <p:sp>
        <p:nvSpPr>
          <p:cNvPr id="167" name="Shape 167"/>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fld id="{00000000-1234-1234-1234-123412341234}" type="slidenum">
              <a:rPr lang="ru"/>
              <a:pPr/>
              <a:t>‹#›</a:t>
            </a:fld>
            <a:endParaRPr/>
          </a:p>
        </p:txBody>
      </p:sp>
    </p:spTree>
    <p:extLst>
      <p:ext uri="{BB962C8B-B14F-4D97-AF65-F5344CB8AC3E}">
        <p14:creationId xmlns:p14="http://schemas.microsoft.com/office/powerpoint/2010/main" val="27463272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Пользовательский макет 23">
  <p:cSld name="Пользовательский макет 23">
    <p:bg>
      <p:bgPr>
        <a:solidFill>
          <a:srgbClr val="FFFFFF"/>
        </a:solidFill>
        <a:effectLst/>
      </p:bgPr>
    </p:bg>
    <p:spTree>
      <p:nvGrpSpPr>
        <p:cNvPr id="1" name="Shape 168"/>
        <p:cNvGrpSpPr/>
        <p:nvPr/>
      </p:nvGrpSpPr>
      <p:grpSpPr>
        <a:xfrm>
          <a:off x="0" y="0"/>
          <a:ext cx="0" cy="0"/>
          <a:chOff x="0" y="0"/>
          <a:chExt cx="0" cy="0"/>
        </a:xfrm>
      </p:grpSpPr>
      <p:sp>
        <p:nvSpPr>
          <p:cNvPr id="169" name="Shape 169"/>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70" name="Shape 170"/>
          <p:cNvSpPr/>
          <p:nvPr/>
        </p:nvSpPr>
        <p:spPr>
          <a:xfrm>
            <a:off x="0" y="33"/>
            <a:ext cx="4011000" cy="6858000"/>
          </a:xfrm>
          <a:prstGeom prst="rect">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71" name="Shape 171"/>
          <p:cNvSpPr txBox="1">
            <a:spLocks noGrp="1"/>
          </p:cNvSpPr>
          <p:nvPr>
            <p:ph type="ctrTitle"/>
          </p:nvPr>
        </p:nvSpPr>
        <p:spPr>
          <a:xfrm>
            <a:off x="315175" y="424900"/>
            <a:ext cx="3224400" cy="40272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chemeClr val="lt1"/>
              </a:buClr>
              <a:buSzPts val="3000"/>
              <a:buNone/>
              <a:defRPr sz="3000" b="1">
                <a:solidFill>
                  <a:schemeClr val="lt1"/>
                </a:solidFill>
              </a:defRPr>
            </a:lvl1pPr>
            <a:lvl2pPr lvl="1" algn="l">
              <a:lnSpc>
                <a:spcPct val="100000"/>
              </a:lnSpc>
              <a:spcBef>
                <a:spcPts val="0"/>
              </a:spcBef>
              <a:spcAft>
                <a:spcPts val="0"/>
              </a:spcAft>
              <a:buClr>
                <a:schemeClr val="lt1"/>
              </a:buClr>
              <a:buSzPts val="3000"/>
              <a:buNone/>
              <a:defRPr sz="3000" b="1">
                <a:solidFill>
                  <a:schemeClr val="lt1"/>
                </a:solidFill>
              </a:defRPr>
            </a:lvl2pPr>
            <a:lvl3pPr lvl="2" algn="l">
              <a:lnSpc>
                <a:spcPct val="100000"/>
              </a:lnSpc>
              <a:spcBef>
                <a:spcPts val="0"/>
              </a:spcBef>
              <a:spcAft>
                <a:spcPts val="0"/>
              </a:spcAft>
              <a:buClr>
                <a:schemeClr val="lt1"/>
              </a:buClr>
              <a:buSzPts val="3000"/>
              <a:buNone/>
              <a:defRPr sz="3000" b="1">
                <a:solidFill>
                  <a:schemeClr val="lt1"/>
                </a:solidFill>
              </a:defRPr>
            </a:lvl3pPr>
            <a:lvl4pPr lvl="3" algn="l">
              <a:lnSpc>
                <a:spcPct val="100000"/>
              </a:lnSpc>
              <a:spcBef>
                <a:spcPts val="0"/>
              </a:spcBef>
              <a:spcAft>
                <a:spcPts val="0"/>
              </a:spcAft>
              <a:buClr>
                <a:schemeClr val="lt1"/>
              </a:buClr>
              <a:buSzPts val="3000"/>
              <a:buNone/>
              <a:defRPr sz="3000" b="1">
                <a:solidFill>
                  <a:schemeClr val="lt1"/>
                </a:solidFill>
              </a:defRPr>
            </a:lvl4pPr>
            <a:lvl5pPr lvl="4" algn="l">
              <a:lnSpc>
                <a:spcPct val="100000"/>
              </a:lnSpc>
              <a:spcBef>
                <a:spcPts val="0"/>
              </a:spcBef>
              <a:spcAft>
                <a:spcPts val="0"/>
              </a:spcAft>
              <a:buClr>
                <a:schemeClr val="lt1"/>
              </a:buClr>
              <a:buSzPts val="3000"/>
              <a:buNone/>
              <a:defRPr sz="3000" b="1">
                <a:solidFill>
                  <a:schemeClr val="lt1"/>
                </a:solidFill>
              </a:defRPr>
            </a:lvl5pPr>
            <a:lvl6pPr lvl="5" algn="l">
              <a:lnSpc>
                <a:spcPct val="100000"/>
              </a:lnSpc>
              <a:spcBef>
                <a:spcPts val="0"/>
              </a:spcBef>
              <a:spcAft>
                <a:spcPts val="0"/>
              </a:spcAft>
              <a:buClr>
                <a:schemeClr val="lt1"/>
              </a:buClr>
              <a:buSzPts val="3000"/>
              <a:buNone/>
              <a:defRPr sz="3000" b="1">
                <a:solidFill>
                  <a:schemeClr val="lt1"/>
                </a:solidFill>
              </a:defRPr>
            </a:lvl6pPr>
            <a:lvl7pPr lvl="6" algn="l">
              <a:lnSpc>
                <a:spcPct val="100000"/>
              </a:lnSpc>
              <a:spcBef>
                <a:spcPts val="0"/>
              </a:spcBef>
              <a:spcAft>
                <a:spcPts val="0"/>
              </a:spcAft>
              <a:buClr>
                <a:schemeClr val="lt1"/>
              </a:buClr>
              <a:buSzPts val="3000"/>
              <a:buNone/>
              <a:defRPr sz="3000" b="1">
                <a:solidFill>
                  <a:schemeClr val="lt1"/>
                </a:solidFill>
              </a:defRPr>
            </a:lvl7pPr>
            <a:lvl8pPr lvl="7" algn="l">
              <a:lnSpc>
                <a:spcPct val="100000"/>
              </a:lnSpc>
              <a:spcBef>
                <a:spcPts val="0"/>
              </a:spcBef>
              <a:spcAft>
                <a:spcPts val="0"/>
              </a:spcAft>
              <a:buClr>
                <a:schemeClr val="lt1"/>
              </a:buClr>
              <a:buSzPts val="3000"/>
              <a:buNone/>
              <a:defRPr sz="3000" b="1">
                <a:solidFill>
                  <a:schemeClr val="lt1"/>
                </a:solidFill>
              </a:defRPr>
            </a:lvl8pPr>
            <a:lvl9pPr lvl="8" algn="l">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172" name="Shape 172"/>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1"/>
                </a:solidFill>
              </a:defRPr>
            </a:lvl1pPr>
            <a:lvl2pPr lvl="1" algn="r">
              <a:lnSpc>
                <a:spcPct val="100000"/>
              </a:lnSpc>
              <a:spcAft>
                <a:spcPts val="0"/>
              </a:spcAft>
              <a:buNone/>
              <a:defRPr sz="1000">
                <a:solidFill>
                  <a:schemeClr val="dk1"/>
                </a:solidFill>
              </a:defRPr>
            </a:lvl2pPr>
            <a:lvl3pPr lvl="2" algn="r">
              <a:lnSpc>
                <a:spcPct val="100000"/>
              </a:lnSpc>
              <a:spcAft>
                <a:spcPts val="0"/>
              </a:spcAft>
              <a:buNone/>
              <a:defRPr sz="1000">
                <a:solidFill>
                  <a:schemeClr val="dk1"/>
                </a:solidFill>
              </a:defRPr>
            </a:lvl3pPr>
            <a:lvl4pPr lvl="3" algn="r">
              <a:lnSpc>
                <a:spcPct val="100000"/>
              </a:lnSpc>
              <a:spcAft>
                <a:spcPts val="0"/>
              </a:spcAft>
              <a:buNone/>
              <a:defRPr sz="1000">
                <a:solidFill>
                  <a:schemeClr val="dk1"/>
                </a:solidFill>
              </a:defRPr>
            </a:lvl4pPr>
            <a:lvl5pPr lvl="4" algn="r">
              <a:lnSpc>
                <a:spcPct val="100000"/>
              </a:lnSpc>
              <a:spcAft>
                <a:spcPts val="0"/>
              </a:spcAft>
              <a:buNone/>
              <a:defRPr sz="1000">
                <a:solidFill>
                  <a:schemeClr val="dk1"/>
                </a:solidFill>
              </a:defRPr>
            </a:lvl5pPr>
            <a:lvl6pPr lvl="5" algn="r">
              <a:lnSpc>
                <a:spcPct val="100000"/>
              </a:lnSpc>
              <a:spcAft>
                <a:spcPts val="0"/>
              </a:spcAft>
              <a:buNone/>
              <a:defRPr sz="1000">
                <a:solidFill>
                  <a:schemeClr val="dk1"/>
                </a:solidFill>
              </a:defRPr>
            </a:lvl6pPr>
            <a:lvl7pPr lvl="6" algn="r">
              <a:lnSpc>
                <a:spcPct val="100000"/>
              </a:lnSpc>
              <a:spcAft>
                <a:spcPts val="0"/>
              </a:spcAft>
              <a:buNone/>
              <a:defRPr sz="1000">
                <a:solidFill>
                  <a:schemeClr val="dk1"/>
                </a:solidFill>
              </a:defRPr>
            </a:lvl7pPr>
            <a:lvl8pPr lvl="7" algn="r">
              <a:lnSpc>
                <a:spcPct val="100000"/>
              </a:lnSpc>
              <a:spcAft>
                <a:spcPts val="0"/>
              </a:spcAft>
              <a:buNone/>
              <a:defRPr sz="1000">
                <a:solidFill>
                  <a:schemeClr val="dk1"/>
                </a:solidFill>
              </a:defRPr>
            </a:lvl8pPr>
            <a:lvl9pPr lvl="8" algn="r">
              <a:lnSpc>
                <a:spcPct val="100000"/>
              </a:lnSpc>
              <a:spcAft>
                <a:spcPts val="0"/>
              </a:spcAft>
              <a:buNone/>
              <a:defRPr sz="1000">
                <a:solidFill>
                  <a:schemeClr val="dk1"/>
                </a:solidFill>
              </a:defRPr>
            </a:lvl9pPr>
          </a:lstStyle>
          <a:p>
            <a:fld id="{00000000-1234-1234-1234-123412341234}" type="slidenum">
              <a:rPr lang="ru">
                <a:solidFill>
                  <a:srgbClr val="FFFFFF"/>
                </a:solidFill>
              </a:rPr>
              <a:pPr/>
              <a:t>‹#›</a:t>
            </a:fld>
            <a:endParaRPr>
              <a:solidFill>
                <a:srgbClr val="FFFFFF"/>
              </a:solidFill>
            </a:endParaRPr>
          </a:p>
        </p:txBody>
      </p:sp>
    </p:spTree>
    <p:extLst>
      <p:ext uri="{BB962C8B-B14F-4D97-AF65-F5344CB8AC3E}">
        <p14:creationId xmlns:p14="http://schemas.microsoft.com/office/powerpoint/2010/main" val="213784271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Пользовательский макет 22">
  <p:cSld name="Пользовательский макет 22">
    <p:bg>
      <p:bgPr>
        <a:solidFill>
          <a:srgbClr val="FFFFFF"/>
        </a:solidFill>
        <a:effectLst/>
      </p:bgPr>
    </p:bg>
    <p:spTree>
      <p:nvGrpSpPr>
        <p:cNvPr id="1" name="Shape 173"/>
        <p:cNvGrpSpPr/>
        <p:nvPr/>
      </p:nvGrpSpPr>
      <p:grpSpPr>
        <a:xfrm>
          <a:off x="0" y="0"/>
          <a:ext cx="0" cy="0"/>
          <a:chOff x="0" y="0"/>
          <a:chExt cx="0" cy="0"/>
        </a:xfrm>
      </p:grpSpPr>
      <p:sp>
        <p:nvSpPr>
          <p:cNvPr id="174" name="Shape 174"/>
          <p:cNvSpPr/>
          <p:nvPr/>
        </p:nvSpPr>
        <p:spPr>
          <a:xfrm>
            <a:off x="0" y="0"/>
            <a:ext cx="9144000" cy="6858000"/>
          </a:xfrm>
          <a:prstGeom prst="rect">
            <a:avLst/>
          </a:prstGeom>
          <a:solidFill>
            <a:srgbClr val="607D8B"/>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75" name="Shape 175"/>
          <p:cNvSpPr/>
          <p:nvPr/>
        </p:nvSpPr>
        <p:spPr>
          <a:xfrm>
            <a:off x="5037500" y="1001400"/>
            <a:ext cx="3641400" cy="4855200"/>
          </a:xfrm>
          <a:prstGeom prst="rect">
            <a:avLst/>
          </a:prstGeom>
          <a:noFill/>
          <a:ln w="76200" cap="flat" cmpd="thinThick">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76" name="Shape 176"/>
          <p:cNvSpPr txBox="1">
            <a:spLocks noGrp="1"/>
          </p:cNvSpPr>
          <p:nvPr>
            <p:ph type="title"/>
          </p:nvPr>
        </p:nvSpPr>
        <p:spPr>
          <a:xfrm>
            <a:off x="5172950" y="1231600"/>
            <a:ext cx="3370500" cy="43948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rgbClr val="FFFFFF"/>
              </a:buClr>
              <a:buSzPts val="3000"/>
              <a:buNone/>
              <a:defRPr sz="3000" b="1">
                <a:solidFill>
                  <a:srgbClr val="FFFFFF"/>
                </a:solidFill>
              </a:defRPr>
            </a:lvl1pPr>
            <a:lvl2pPr lvl="1" algn="ctr">
              <a:lnSpc>
                <a:spcPct val="100000"/>
              </a:lnSpc>
              <a:spcBef>
                <a:spcPts val="0"/>
              </a:spcBef>
              <a:spcAft>
                <a:spcPts val="0"/>
              </a:spcAft>
              <a:buClr>
                <a:srgbClr val="FFFFFF"/>
              </a:buClr>
              <a:buSzPts val="3000"/>
              <a:buNone/>
              <a:defRPr sz="3000" b="1">
                <a:solidFill>
                  <a:srgbClr val="FFFFFF"/>
                </a:solidFill>
              </a:defRPr>
            </a:lvl2pPr>
            <a:lvl3pPr lvl="2" algn="ctr">
              <a:lnSpc>
                <a:spcPct val="100000"/>
              </a:lnSpc>
              <a:spcBef>
                <a:spcPts val="0"/>
              </a:spcBef>
              <a:spcAft>
                <a:spcPts val="0"/>
              </a:spcAft>
              <a:buClr>
                <a:srgbClr val="FFFFFF"/>
              </a:buClr>
              <a:buSzPts val="3000"/>
              <a:buNone/>
              <a:defRPr sz="3000" b="1">
                <a:solidFill>
                  <a:srgbClr val="FFFFFF"/>
                </a:solidFill>
              </a:defRPr>
            </a:lvl3pPr>
            <a:lvl4pPr lvl="3" algn="ctr">
              <a:lnSpc>
                <a:spcPct val="100000"/>
              </a:lnSpc>
              <a:spcBef>
                <a:spcPts val="0"/>
              </a:spcBef>
              <a:spcAft>
                <a:spcPts val="0"/>
              </a:spcAft>
              <a:buClr>
                <a:srgbClr val="FFFFFF"/>
              </a:buClr>
              <a:buSzPts val="3000"/>
              <a:buNone/>
              <a:defRPr sz="3000" b="1">
                <a:solidFill>
                  <a:srgbClr val="FFFFFF"/>
                </a:solidFill>
              </a:defRPr>
            </a:lvl4pPr>
            <a:lvl5pPr lvl="4" algn="ctr">
              <a:lnSpc>
                <a:spcPct val="100000"/>
              </a:lnSpc>
              <a:spcBef>
                <a:spcPts val="0"/>
              </a:spcBef>
              <a:spcAft>
                <a:spcPts val="0"/>
              </a:spcAft>
              <a:buClr>
                <a:srgbClr val="FFFFFF"/>
              </a:buClr>
              <a:buSzPts val="3000"/>
              <a:buNone/>
              <a:defRPr sz="3000" b="1">
                <a:solidFill>
                  <a:srgbClr val="FFFFFF"/>
                </a:solidFill>
              </a:defRPr>
            </a:lvl5pPr>
            <a:lvl6pPr lvl="5" algn="ctr">
              <a:lnSpc>
                <a:spcPct val="100000"/>
              </a:lnSpc>
              <a:spcBef>
                <a:spcPts val="0"/>
              </a:spcBef>
              <a:spcAft>
                <a:spcPts val="0"/>
              </a:spcAft>
              <a:buClr>
                <a:srgbClr val="FFFFFF"/>
              </a:buClr>
              <a:buSzPts val="3000"/>
              <a:buNone/>
              <a:defRPr sz="3000" b="1">
                <a:solidFill>
                  <a:srgbClr val="FFFFFF"/>
                </a:solidFill>
              </a:defRPr>
            </a:lvl6pPr>
            <a:lvl7pPr lvl="6" algn="ctr">
              <a:lnSpc>
                <a:spcPct val="100000"/>
              </a:lnSpc>
              <a:spcBef>
                <a:spcPts val="0"/>
              </a:spcBef>
              <a:spcAft>
                <a:spcPts val="0"/>
              </a:spcAft>
              <a:buClr>
                <a:srgbClr val="FFFFFF"/>
              </a:buClr>
              <a:buSzPts val="3000"/>
              <a:buNone/>
              <a:defRPr sz="3000" b="1">
                <a:solidFill>
                  <a:srgbClr val="FFFFFF"/>
                </a:solidFill>
              </a:defRPr>
            </a:lvl7pPr>
            <a:lvl8pPr lvl="7" algn="ctr">
              <a:lnSpc>
                <a:spcPct val="100000"/>
              </a:lnSpc>
              <a:spcBef>
                <a:spcPts val="0"/>
              </a:spcBef>
              <a:spcAft>
                <a:spcPts val="0"/>
              </a:spcAft>
              <a:buClr>
                <a:srgbClr val="FFFFFF"/>
              </a:buClr>
              <a:buSzPts val="3000"/>
              <a:buNone/>
              <a:defRPr sz="3000" b="1">
                <a:solidFill>
                  <a:srgbClr val="FFFFFF"/>
                </a:solidFill>
              </a:defRPr>
            </a:lvl8pPr>
            <a:lvl9pPr lvl="8" algn="ctr">
              <a:lnSpc>
                <a:spcPct val="100000"/>
              </a:lnSpc>
              <a:spcBef>
                <a:spcPts val="0"/>
              </a:spcBef>
              <a:spcAft>
                <a:spcPts val="0"/>
              </a:spcAft>
              <a:buClr>
                <a:srgbClr val="FFFFFF"/>
              </a:buClr>
              <a:buSzPts val="3000"/>
              <a:buNone/>
              <a:defRPr sz="3000" b="1">
                <a:solidFill>
                  <a:srgbClr val="FFFFFF"/>
                </a:solidFill>
              </a:defRPr>
            </a:lvl9pPr>
          </a:lstStyle>
          <a:p>
            <a:endParaRPr/>
          </a:p>
        </p:txBody>
      </p:sp>
      <p:sp>
        <p:nvSpPr>
          <p:cNvPr id="177" name="Shape 177"/>
          <p:cNvSpPr txBox="1">
            <a:spLocks noGrp="1"/>
          </p:cNvSpPr>
          <p:nvPr>
            <p:ph type="sldNum" idx="12"/>
          </p:nvPr>
        </p:nvSpPr>
        <p:spPr>
          <a:xfrm>
            <a:off x="8497999" y="6251679"/>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fld id="{00000000-1234-1234-1234-123412341234}" type="slidenum">
              <a:rPr lang="ru"/>
              <a:pPr/>
              <a:t>‹#›</a:t>
            </a:fld>
            <a:endParaRPr/>
          </a:p>
        </p:txBody>
      </p:sp>
    </p:spTree>
    <p:extLst>
      <p:ext uri="{BB962C8B-B14F-4D97-AF65-F5344CB8AC3E}">
        <p14:creationId xmlns:p14="http://schemas.microsoft.com/office/powerpoint/2010/main" val="2717855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26" name="Shape 26"/>
          <p:cNvSpPr txBox="1">
            <a:spLocks noGrp="1"/>
          </p:cNvSpPr>
          <p:nvPr>
            <p:ph type="body" idx="1"/>
          </p:nvPr>
        </p:nvSpPr>
        <p:spPr>
          <a:xfrm>
            <a:off x="311700" y="1536633"/>
            <a:ext cx="3999900" cy="45552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7" name="Shape 27"/>
          <p:cNvSpPr txBox="1">
            <a:spLocks noGrp="1"/>
          </p:cNvSpPr>
          <p:nvPr>
            <p:ph type="body" idx="2"/>
          </p:nvPr>
        </p:nvSpPr>
        <p:spPr>
          <a:xfrm>
            <a:off x="4832400" y="1536633"/>
            <a:ext cx="3999900" cy="4555200"/>
          </a:xfrm>
          <a:prstGeom prst="rect">
            <a:avLst/>
          </a:prstGeom>
        </p:spPr>
        <p:txBody>
          <a:bodyPr spcFirstLastPara="1" wrap="square" lIns="91425" tIns="91425" rIns="91425" bIns="91425" anchor="t" anchorCtr="0"/>
          <a:lstStyle>
            <a:lvl1pPr marL="457200" lvl="0" indent="-317500" rtl="0">
              <a:spcBef>
                <a:spcPts val="0"/>
              </a:spcBef>
              <a:spcAft>
                <a:spcPts val="0"/>
              </a:spcAft>
              <a:buSzPts val="1400"/>
              <a:buChar char="●"/>
              <a:defRPr sz="14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28" name="Shape 28"/>
          <p:cNvSpPr txBox="1">
            <a:spLocks noGrp="1"/>
          </p:cNvSpPr>
          <p:nvPr>
            <p:ph type="sldNum" idx="12"/>
          </p:nvPr>
        </p:nvSpPr>
        <p:spPr>
          <a:xfrm>
            <a:off x="8490250" y="6241345"/>
            <a:ext cx="5487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ru">
                <a:solidFill>
                  <a:srgbClr val="CACACA"/>
                </a:solidFill>
              </a:rPr>
              <a:pPr/>
              <a:t>‹#›</a:t>
            </a:fld>
            <a:endParaRPr>
              <a:solidFill>
                <a:srgbClr val="CACACA"/>
              </a:solidFill>
            </a:endParaRPr>
          </a:p>
        </p:txBody>
      </p:sp>
    </p:spTree>
    <p:extLst>
      <p:ext uri="{BB962C8B-B14F-4D97-AF65-F5344CB8AC3E}">
        <p14:creationId xmlns:p14="http://schemas.microsoft.com/office/powerpoint/2010/main" val="6236159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Пользовательский макет 24">
  <p:cSld name="Пользовательский макет 24">
    <p:bg>
      <p:bgPr>
        <a:solidFill>
          <a:srgbClr val="FFFFFF"/>
        </a:solidFill>
        <a:effectLst/>
      </p:bgPr>
    </p:bg>
    <p:spTree>
      <p:nvGrpSpPr>
        <p:cNvPr id="1" name="Shape 178"/>
        <p:cNvGrpSpPr/>
        <p:nvPr/>
      </p:nvGrpSpPr>
      <p:grpSpPr>
        <a:xfrm>
          <a:off x="0" y="0"/>
          <a:ext cx="0" cy="0"/>
          <a:chOff x="0" y="0"/>
          <a:chExt cx="0" cy="0"/>
        </a:xfrm>
      </p:grpSpPr>
      <p:sp>
        <p:nvSpPr>
          <p:cNvPr id="179" name="Shape 179"/>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80" name="Shape 180"/>
          <p:cNvSpPr/>
          <p:nvPr/>
        </p:nvSpPr>
        <p:spPr>
          <a:xfrm>
            <a:off x="0" y="0"/>
            <a:ext cx="38091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81" name="Shape 181"/>
          <p:cNvSpPr txBox="1">
            <a:spLocks noGrp="1"/>
          </p:cNvSpPr>
          <p:nvPr>
            <p:ph type="ctrTitle"/>
          </p:nvPr>
        </p:nvSpPr>
        <p:spPr>
          <a:xfrm>
            <a:off x="4269750" y="1218000"/>
            <a:ext cx="4202700" cy="44220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Clr>
                <a:schemeClr val="dk1"/>
              </a:buClr>
              <a:buSzPts val="3600"/>
              <a:buNone/>
              <a:defRPr sz="3600" b="1">
                <a:solidFill>
                  <a:schemeClr val="dk1"/>
                </a:solidFill>
              </a:defRPr>
            </a:lvl1pPr>
            <a:lvl2pPr lvl="1" algn="l">
              <a:lnSpc>
                <a:spcPct val="100000"/>
              </a:lnSpc>
              <a:spcBef>
                <a:spcPts val="0"/>
              </a:spcBef>
              <a:spcAft>
                <a:spcPts val="0"/>
              </a:spcAft>
              <a:buClr>
                <a:schemeClr val="dk1"/>
              </a:buClr>
              <a:buSzPts val="3600"/>
              <a:buNone/>
              <a:defRPr sz="3600" b="1">
                <a:solidFill>
                  <a:schemeClr val="dk1"/>
                </a:solidFill>
              </a:defRPr>
            </a:lvl2pPr>
            <a:lvl3pPr lvl="2" algn="l">
              <a:lnSpc>
                <a:spcPct val="100000"/>
              </a:lnSpc>
              <a:spcBef>
                <a:spcPts val="0"/>
              </a:spcBef>
              <a:spcAft>
                <a:spcPts val="0"/>
              </a:spcAft>
              <a:buClr>
                <a:schemeClr val="dk1"/>
              </a:buClr>
              <a:buSzPts val="3600"/>
              <a:buNone/>
              <a:defRPr sz="3600" b="1">
                <a:solidFill>
                  <a:schemeClr val="dk1"/>
                </a:solidFill>
              </a:defRPr>
            </a:lvl3pPr>
            <a:lvl4pPr lvl="3" algn="l">
              <a:lnSpc>
                <a:spcPct val="100000"/>
              </a:lnSpc>
              <a:spcBef>
                <a:spcPts val="0"/>
              </a:spcBef>
              <a:spcAft>
                <a:spcPts val="0"/>
              </a:spcAft>
              <a:buClr>
                <a:schemeClr val="dk1"/>
              </a:buClr>
              <a:buSzPts val="3600"/>
              <a:buNone/>
              <a:defRPr sz="3600" b="1">
                <a:solidFill>
                  <a:schemeClr val="dk1"/>
                </a:solidFill>
              </a:defRPr>
            </a:lvl4pPr>
            <a:lvl5pPr lvl="4" algn="l">
              <a:lnSpc>
                <a:spcPct val="100000"/>
              </a:lnSpc>
              <a:spcBef>
                <a:spcPts val="0"/>
              </a:spcBef>
              <a:spcAft>
                <a:spcPts val="0"/>
              </a:spcAft>
              <a:buClr>
                <a:schemeClr val="dk1"/>
              </a:buClr>
              <a:buSzPts val="3600"/>
              <a:buNone/>
              <a:defRPr sz="3600" b="1">
                <a:solidFill>
                  <a:schemeClr val="dk1"/>
                </a:solidFill>
              </a:defRPr>
            </a:lvl5pPr>
            <a:lvl6pPr lvl="5" algn="l">
              <a:lnSpc>
                <a:spcPct val="100000"/>
              </a:lnSpc>
              <a:spcBef>
                <a:spcPts val="0"/>
              </a:spcBef>
              <a:spcAft>
                <a:spcPts val="0"/>
              </a:spcAft>
              <a:buClr>
                <a:schemeClr val="dk1"/>
              </a:buClr>
              <a:buSzPts val="3600"/>
              <a:buNone/>
              <a:defRPr sz="3600" b="1">
                <a:solidFill>
                  <a:schemeClr val="dk1"/>
                </a:solidFill>
              </a:defRPr>
            </a:lvl6pPr>
            <a:lvl7pPr lvl="6" algn="l">
              <a:lnSpc>
                <a:spcPct val="100000"/>
              </a:lnSpc>
              <a:spcBef>
                <a:spcPts val="0"/>
              </a:spcBef>
              <a:spcAft>
                <a:spcPts val="0"/>
              </a:spcAft>
              <a:buClr>
                <a:schemeClr val="dk1"/>
              </a:buClr>
              <a:buSzPts val="3600"/>
              <a:buNone/>
              <a:defRPr sz="3600" b="1">
                <a:solidFill>
                  <a:schemeClr val="dk1"/>
                </a:solidFill>
              </a:defRPr>
            </a:lvl7pPr>
            <a:lvl8pPr lvl="7" algn="l">
              <a:lnSpc>
                <a:spcPct val="100000"/>
              </a:lnSpc>
              <a:spcBef>
                <a:spcPts val="0"/>
              </a:spcBef>
              <a:spcAft>
                <a:spcPts val="0"/>
              </a:spcAft>
              <a:buClr>
                <a:schemeClr val="dk1"/>
              </a:buClr>
              <a:buSzPts val="3600"/>
              <a:buNone/>
              <a:defRPr sz="3600" b="1">
                <a:solidFill>
                  <a:schemeClr val="dk1"/>
                </a:solidFill>
              </a:defRPr>
            </a:lvl8pPr>
            <a:lvl9pPr lvl="8" algn="l">
              <a:lnSpc>
                <a:spcPct val="100000"/>
              </a:lnSpc>
              <a:spcBef>
                <a:spcPts val="0"/>
              </a:spcBef>
              <a:spcAft>
                <a:spcPts val="0"/>
              </a:spcAft>
              <a:buClr>
                <a:schemeClr val="dk1"/>
              </a:buClr>
              <a:buSzPts val="3600"/>
              <a:buNone/>
              <a:defRPr sz="3600" b="1">
                <a:solidFill>
                  <a:schemeClr val="dk1"/>
                </a:solidFill>
              </a:defRPr>
            </a:lvl9pPr>
          </a:lstStyle>
          <a:p>
            <a:endParaRPr/>
          </a:p>
        </p:txBody>
      </p:sp>
      <p:sp>
        <p:nvSpPr>
          <p:cNvPr id="182" name="Shape 182"/>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33840683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Пользовательский макет 25">
  <p:cSld name="Пользовательский макет 25">
    <p:bg>
      <p:bgPr>
        <a:solidFill>
          <a:srgbClr val="FFFFFF"/>
        </a:solidFill>
        <a:effectLst/>
      </p:bgPr>
    </p:bg>
    <p:spTree>
      <p:nvGrpSpPr>
        <p:cNvPr id="1" name="Shape 183"/>
        <p:cNvGrpSpPr/>
        <p:nvPr/>
      </p:nvGrpSpPr>
      <p:grpSpPr>
        <a:xfrm>
          <a:off x="0" y="0"/>
          <a:ext cx="0" cy="0"/>
          <a:chOff x="0" y="0"/>
          <a:chExt cx="0" cy="0"/>
        </a:xfrm>
      </p:grpSpPr>
      <p:sp>
        <p:nvSpPr>
          <p:cNvPr id="184" name="Shape 184"/>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185" name="Shape 185"/>
          <p:cNvGrpSpPr/>
          <p:nvPr/>
        </p:nvGrpSpPr>
        <p:grpSpPr>
          <a:xfrm>
            <a:off x="3" y="6285197"/>
            <a:ext cx="3047923" cy="572800"/>
            <a:chOff x="-73" y="4713898"/>
            <a:chExt cx="3047923" cy="429600"/>
          </a:xfrm>
        </p:grpSpPr>
        <p:sp>
          <p:nvSpPr>
            <p:cNvPr id="186" name="Shape 186"/>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87" name="Shape 187"/>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88" name="Shape 188"/>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89" name="Shape 189"/>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190" name="Shape 190"/>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91" name="Shape 191"/>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192" name="Shape 192"/>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11236698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Пользовательский макет 26">
  <p:cSld name="Пользовательский макет 26">
    <p:bg>
      <p:bgPr>
        <a:solidFill>
          <a:srgbClr val="FFFFFF"/>
        </a:solidFill>
        <a:effectLst/>
      </p:bgPr>
    </p:bg>
    <p:spTree>
      <p:nvGrpSpPr>
        <p:cNvPr id="1" name="Shape 193"/>
        <p:cNvGrpSpPr/>
        <p:nvPr/>
      </p:nvGrpSpPr>
      <p:grpSpPr>
        <a:xfrm>
          <a:off x="0" y="0"/>
          <a:ext cx="0" cy="0"/>
          <a:chOff x="0" y="0"/>
          <a:chExt cx="0" cy="0"/>
        </a:xfrm>
      </p:grpSpPr>
      <p:sp>
        <p:nvSpPr>
          <p:cNvPr id="194" name="Shape 194"/>
          <p:cNvSpPr/>
          <p:nvPr/>
        </p:nvSpPr>
        <p:spPr>
          <a:xfrm>
            <a:off x="0" y="0"/>
            <a:ext cx="9144000" cy="6858000"/>
          </a:xfrm>
          <a:prstGeom prst="rect">
            <a:avLst/>
          </a:prstGeom>
          <a:solidFill>
            <a:srgbClr val="607D8B"/>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95" name="Shape 195"/>
          <p:cNvSpPr/>
          <p:nvPr/>
        </p:nvSpPr>
        <p:spPr>
          <a:xfrm>
            <a:off x="5037500" y="1001400"/>
            <a:ext cx="3641400" cy="4855200"/>
          </a:xfrm>
          <a:prstGeom prst="rect">
            <a:avLst/>
          </a:prstGeom>
          <a:noFill/>
          <a:ln w="76200" cap="flat" cmpd="thinThick">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196" name="Shape 196"/>
          <p:cNvSpPr txBox="1">
            <a:spLocks noGrp="1"/>
          </p:cNvSpPr>
          <p:nvPr>
            <p:ph type="title"/>
          </p:nvPr>
        </p:nvSpPr>
        <p:spPr>
          <a:xfrm>
            <a:off x="5172950" y="1231600"/>
            <a:ext cx="3370500" cy="43948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rgbClr val="FFFFFF"/>
              </a:buClr>
              <a:buSzPts val="3000"/>
              <a:buNone/>
              <a:defRPr sz="3000" b="1">
                <a:solidFill>
                  <a:srgbClr val="FFFFFF"/>
                </a:solidFill>
              </a:defRPr>
            </a:lvl1pPr>
            <a:lvl2pPr lvl="1" algn="ctr">
              <a:lnSpc>
                <a:spcPct val="100000"/>
              </a:lnSpc>
              <a:spcBef>
                <a:spcPts val="0"/>
              </a:spcBef>
              <a:spcAft>
                <a:spcPts val="0"/>
              </a:spcAft>
              <a:buClr>
                <a:srgbClr val="FFFFFF"/>
              </a:buClr>
              <a:buSzPts val="3000"/>
              <a:buNone/>
              <a:defRPr sz="3000" b="1">
                <a:solidFill>
                  <a:srgbClr val="FFFFFF"/>
                </a:solidFill>
              </a:defRPr>
            </a:lvl2pPr>
            <a:lvl3pPr lvl="2" algn="ctr">
              <a:lnSpc>
                <a:spcPct val="100000"/>
              </a:lnSpc>
              <a:spcBef>
                <a:spcPts val="0"/>
              </a:spcBef>
              <a:spcAft>
                <a:spcPts val="0"/>
              </a:spcAft>
              <a:buClr>
                <a:srgbClr val="FFFFFF"/>
              </a:buClr>
              <a:buSzPts val="3000"/>
              <a:buNone/>
              <a:defRPr sz="3000" b="1">
                <a:solidFill>
                  <a:srgbClr val="FFFFFF"/>
                </a:solidFill>
              </a:defRPr>
            </a:lvl3pPr>
            <a:lvl4pPr lvl="3" algn="ctr">
              <a:lnSpc>
                <a:spcPct val="100000"/>
              </a:lnSpc>
              <a:spcBef>
                <a:spcPts val="0"/>
              </a:spcBef>
              <a:spcAft>
                <a:spcPts val="0"/>
              </a:spcAft>
              <a:buClr>
                <a:srgbClr val="FFFFFF"/>
              </a:buClr>
              <a:buSzPts val="3000"/>
              <a:buNone/>
              <a:defRPr sz="3000" b="1">
                <a:solidFill>
                  <a:srgbClr val="FFFFFF"/>
                </a:solidFill>
              </a:defRPr>
            </a:lvl4pPr>
            <a:lvl5pPr lvl="4" algn="ctr">
              <a:lnSpc>
                <a:spcPct val="100000"/>
              </a:lnSpc>
              <a:spcBef>
                <a:spcPts val="0"/>
              </a:spcBef>
              <a:spcAft>
                <a:spcPts val="0"/>
              </a:spcAft>
              <a:buClr>
                <a:srgbClr val="FFFFFF"/>
              </a:buClr>
              <a:buSzPts val="3000"/>
              <a:buNone/>
              <a:defRPr sz="3000" b="1">
                <a:solidFill>
                  <a:srgbClr val="FFFFFF"/>
                </a:solidFill>
              </a:defRPr>
            </a:lvl5pPr>
            <a:lvl6pPr lvl="5" algn="ctr">
              <a:lnSpc>
                <a:spcPct val="100000"/>
              </a:lnSpc>
              <a:spcBef>
                <a:spcPts val="0"/>
              </a:spcBef>
              <a:spcAft>
                <a:spcPts val="0"/>
              </a:spcAft>
              <a:buClr>
                <a:srgbClr val="FFFFFF"/>
              </a:buClr>
              <a:buSzPts val="3000"/>
              <a:buNone/>
              <a:defRPr sz="3000" b="1">
                <a:solidFill>
                  <a:srgbClr val="FFFFFF"/>
                </a:solidFill>
              </a:defRPr>
            </a:lvl6pPr>
            <a:lvl7pPr lvl="6" algn="ctr">
              <a:lnSpc>
                <a:spcPct val="100000"/>
              </a:lnSpc>
              <a:spcBef>
                <a:spcPts val="0"/>
              </a:spcBef>
              <a:spcAft>
                <a:spcPts val="0"/>
              </a:spcAft>
              <a:buClr>
                <a:srgbClr val="FFFFFF"/>
              </a:buClr>
              <a:buSzPts val="3000"/>
              <a:buNone/>
              <a:defRPr sz="3000" b="1">
                <a:solidFill>
                  <a:srgbClr val="FFFFFF"/>
                </a:solidFill>
              </a:defRPr>
            </a:lvl7pPr>
            <a:lvl8pPr lvl="7" algn="ctr">
              <a:lnSpc>
                <a:spcPct val="100000"/>
              </a:lnSpc>
              <a:spcBef>
                <a:spcPts val="0"/>
              </a:spcBef>
              <a:spcAft>
                <a:spcPts val="0"/>
              </a:spcAft>
              <a:buClr>
                <a:srgbClr val="FFFFFF"/>
              </a:buClr>
              <a:buSzPts val="3000"/>
              <a:buNone/>
              <a:defRPr sz="3000" b="1">
                <a:solidFill>
                  <a:srgbClr val="FFFFFF"/>
                </a:solidFill>
              </a:defRPr>
            </a:lvl8pPr>
            <a:lvl9pPr lvl="8" algn="ctr">
              <a:lnSpc>
                <a:spcPct val="100000"/>
              </a:lnSpc>
              <a:spcBef>
                <a:spcPts val="0"/>
              </a:spcBef>
              <a:spcAft>
                <a:spcPts val="0"/>
              </a:spcAft>
              <a:buClr>
                <a:srgbClr val="FFFFFF"/>
              </a:buClr>
              <a:buSzPts val="3000"/>
              <a:buNone/>
              <a:defRPr sz="3000" b="1">
                <a:solidFill>
                  <a:srgbClr val="FFFFFF"/>
                </a:solidFill>
              </a:defRPr>
            </a:lvl9pPr>
          </a:lstStyle>
          <a:p>
            <a:endParaRPr/>
          </a:p>
        </p:txBody>
      </p:sp>
      <p:sp>
        <p:nvSpPr>
          <p:cNvPr id="197" name="Shape 197"/>
          <p:cNvSpPr txBox="1">
            <a:spLocks noGrp="1"/>
          </p:cNvSpPr>
          <p:nvPr>
            <p:ph type="sldNum" idx="12"/>
          </p:nvPr>
        </p:nvSpPr>
        <p:spPr>
          <a:xfrm>
            <a:off x="8497999" y="6251679"/>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fld id="{00000000-1234-1234-1234-123412341234}" type="slidenum">
              <a:rPr lang="ru"/>
              <a:pPr/>
              <a:t>‹#›</a:t>
            </a:fld>
            <a:endParaRPr/>
          </a:p>
        </p:txBody>
      </p:sp>
    </p:spTree>
    <p:extLst>
      <p:ext uri="{BB962C8B-B14F-4D97-AF65-F5344CB8AC3E}">
        <p14:creationId xmlns:p14="http://schemas.microsoft.com/office/powerpoint/2010/main" val="20886816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Пользовательский макет 27">
  <p:cSld name="Пользовательский макет 27">
    <p:bg>
      <p:bgPr>
        <a:solidFill>
          <a:srgbClr val="FFFFFF"/>
        </a:solidFill>
        <a:effectLst/>
      </p:bgPr>
    </p:bg>
    <p:spTree>
      <p:nvGrpSpPr>
        <p:cNvPr id="1" name="Shape 198"/>
        <p:cNvGrpSpPr/>
        <p:nvPr/>
      </p:nvGrpSpPr>
      <p:grpSpPr>
        <a:xfrm>
          <a:off x="0" y="0"/>
          <a:ext cx="0" cy="0"/>
          <a:chOff x="0" y="0"/>
          <a:chExt cx="0" cy="0"/>
        </a:xfrm>
      </p:grpSpPr>
      <p:sp>
        <p:nvSpPr>
          <p:cNvPr id="199" name="Shape 199"/>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00" name="Shape 200"/>
          <p:cNvSpPr/>
          <p:nvPr/>
        </p:nvSpPr>
        <p:spPr>
          <a:xfrm>
            <a:off x="0" y="0"/>
            <a:ext cx="38091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01" name="Shape 201"/>
          <p:cNvSpPr txBox="1">
            <a:spLocks noGrp="1"/>
          </p:cNvSpPr>
          <p:nvPr>
            <p:ph type="ctrTitle"/>
          </p:nvPr>
        </p:nvSpPr>
        <p:spPr>
          <a:xfrm>
            <a:off x="4269750" y="1218000"/>
            <a:ext cx="4202700" cy="44220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Clr>
                <a:schemeClr val="dk1"/>
              </a:buClr>
              <a:buSzPts val="3600"/>
              <a:buNone/>
              <a:defRPr sz="3600" b="1">
                <a:solidFill>
                  <a:schemeClr val="dk1"/>
                </a:solidFill>
              </a:defRPr>
            </a:lvl1pPr>
            <a:lvl2pPr lvl="1" algn="l">
              <a:lnSpc>
                <a:spcPct val="100000"/>
              </a:lnSpc>
              <a:spcBef>
                <a:spcPts val="0"/>
              </a:spcBef>
              <a:spcAft>
                <a:spcPts val="0"/>
              </a:spcAft>
              <a:buClr>
                <a:schemeClr val="dk1"/>
              </a:buClr>
              <a:buSzPts val="3600"/>
              <a:buNone/>
              <a:defRPr sz="3600" b="1">
                <a:solidFill>
                  <a:schemeClr val="dk1"/>
                </a:solidFill>
              </a:defRPr>
            </a:lvl2pPr>
            <a:lvl3pPr lvl="2" algn="l">
              <a:lnSpc>
                <a:spcPct val="100000"/>
              </a:lnSpc>
              <a:spcBef>
                <a:spcPts val="0"/>
              </a:spcBef>
              <a:spcAft>
                <a:spcPts val="0"/>
              </a:spcAft>
              <a:buClr>
                <a:schemeClr val="dk1"/>
              </a:buClr>
              <a:buSzPts val="3600"/>
              <a:buNone/>
              <a:defRPr sz="3600" b="1">
                <a:solidFill>
                  <a:schemeClr val="dk1"/>
                </a:solidFill>
              </a:defRPr>
            </a:lvl3pPr>
            <a:lvl4pPr lvl="3" algn="l">
              <a:lnSpc>
                <a:spcPct val="100000"/>
              </a:lnSpc>
              <a:spcBef>
                <a:spcPts val="0"/>
              </a:spcBef>
              <a:spcAft>
                <a:spcPts val="0"/>
              </a:spcAft>
              <a:buClr>
                <a:schemeClr val="dk1"/>
              </a:buClr>
              <a:buSzPts val="3600"/>
              <a:buNone/>
              <a:defRPr sz="3600" b="1">
                <a:solidFill>
                  <a:schemeClr val="dk1"/>
                </a:solidFill>
              </a:defRPr>
            </a:lvl4pPr>
            <a:lvl5pPr lvl="4" algn="l">
              <a:lnSpc>
                <a:spcPct val="100000"/>
              </a:lnSpc>
              <a:spcBef>
                <a:spcPts val="0"/>
              </a:spcBef>
              <a:spcAft>
                <a:spcPts val="0"/>
              </a:spcAft>
              <a:buClr>
                <a:schemeClr val="dk1"/>
              </a:buClr>
              <a:buSzPts val="3600"/>
              <a:buNone/>
              <a:defRPr sz="3600" b="1">
                <a:solidFill>
                  <a:schemeClr val="dk1"/>
                </a:solidFill>
              </a:defRPr>
            </a:lvl5pPr>
            <a:lvl6pPr lvl="5" algn="l">
              <a:lnSpc>
                <a:spcPct val="100000"/>
              </a:lnSpc>
              <a:spcBef>
                <a:spcPts val="0"/>
              </a:spcBef>
              <a:spcAft>
                <a:spcPts val="0"/>
              </a:spcAft>
              <a:buClr>
                <a:schemeClr val="dk1"/>
              </a:buClr>
              <a:buSzPts val="3600"/>
              <a:buNone/>
              <a:defRPr sz="3600" b="1">
                <a:solidFill>
                  <a:schemeClr val="dk1"/>
                </a:solidFill>
              </a:defRPr>
            </a:lvl6pPr>
            <a:lvl7pPr lvl="6" algn="l">
              <a:lnSpc>
                <a:spcPct val="100000"/>
              </a:lnSpc>
              <a:spcBef>
                <a:spcPts val="0"/>
              </a:spcBef>
              <a:spcAft>
                <a:spcPts val="0"/>
              </a:spcAft>
              <a:buClr>
                <a:schemeClr val="dk1"/>
              </a:buClr>
              <a:buSzPts val="3600"/>
              <a:buNone/>
              <a:defRPr sz="3600" b="1">
                <a:solidFill>
                  <a:schemeClr val="dk1"/>
                </a:solidFill>
              </a:defRPr>
            </a:lvl7pPr>
            <a:lvl8pPr lvl="7" algn="l">
              <a:lnSpc>
                <a:spcPct val="100000"/>
              </a:lnSpc>
              <a:spcBef>
                <a:spcPts val="0"/>
              </a:spcBef>
              <a:spcAft>
                <a:spcPts val="0"/>
              </a:spcAft>
              <a:buClr>
                <a:schemeClr val="dk1"/>
              </a:buClr>
              <a:buSzPts val="3600"/>
              <a:buNone/>
              <a:defRPr sz="3600" b="1">
                <a:solidFill>
                  <a:schemeClr val="dk1"/>
                </a:solidFill>
              </a:defRPr>
            </a:lvl8pPr>
            <a:lvl9pPr lvl="8" algn="l">
              <a:lnSpc>
                <a:spcPct val="100000"/>
              </a:lnSpc>
              <a:spcBef>
                <a:spcPts val="0"/>
              </a:spcBef>
              <a:spcAft>
                <a:spcPts val="0"/>
              </a:spcAft>
              <a:buClr>
                <a:schemeClr val="dk1"/>
              </a:buClr>
              <a:buSzPts val="3600"/>
              <a:buNone/>
              <a:defRPr sz="3600" b="1">
                <a:solidFill>
                  <a:schemeClr val="dk1"/>
                </a:solidFill>
              </a:defRPr>
            </a:lvl9pPr>
          </a:lstStyle>
          <a:p>
            <a:endParaRPr/>
          </a:p>
        </p:txBody>
      </p:sp>
      <p:sp>
        <p:nvSpPr>
          <p:cNvPr id="202" name="Shape 202"/>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8449213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Пользовательский макет 28">
  <p:cSld name="Пользовательский макет 28">
    <p:bg>
      <p:bgPr>
        <a:solidFill>
          <a:srgbClr val="FFFFFF"/>
        </a:solidFill>
        <a:effectLst/>
      </p:bgPr>
    </p:bg>
    <p:spTree>
      <p:nvGrpSpPr>
        <p:cNvPr id="1" name="Shape 203"/>
        <p:cNvGrpSpPr/>
        <p:nvPr/>
      </p:nvGrpSpPr>
      <p:grpSpPr>
        <a:xfrm>
          <a:off x="0" y="0"/>
          <a:ext cx="0" cy="0"/>
          <a:chOff x="0" y="0"/>
          <a:chExt cx="0" cy="0"/>
        </a:xfrm>
      </p:grpSpPr>
      <p:sp>
        <p:nvSpPr>
          <p:cNvPr id="204" name="Shape 204"/>
          <p:cNvSpPr/>
          <p:nvPr/>
        </p:nvSpPr>
        <p:spPr>
          <a:xfrm>
            <a:off x="0" y="0"/>
            <a:ext cx="9144000" cy="6858000"/>
          </a:xfrm>
          <a:prstGeom prst="rect">
            <a:avLst/>
          </a:prstGeom>
          <a:solidFill>
            <a:srgbClr val="607D8B"/>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05" name="Shape 205"/>
          <p:cNvSpPr/>
          <p:nvPr/>
        </p:nvSpPr>
        <p:spPr>
          <a:xfrm>
            <a:off x="5037500" y="1001400"/>
            <a:ext cx="3641400" cy="4855200"/>
          </a:xfrm>
          <a:prstGeom prst="rect">
            <a:avLst/>
          </a:prstGeom>
          <a:noFill/>
          <a:ln w="76200" cap="flat" cmpd="thinThick">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06" name="Shape 206"/>
          <p:cNvSpPr txBox="1">
            <a:spLocks noGrp="1"/>
          </p:cNvSpPr>
          <p:nvPr>
            <p:ph type="title"/>
          </p:nvPr>
        </p:nvSpPr>
        <p:spPr>
          <a:xfrm>
            <a:off x="5172950" y="1231600"/>
            <a:ext cx="3370500" cy="43948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rgbClr val="FFFFFF"/>
              </a:buClr>
              <a:buSzPts val="3000"/>
              <a:buNone/>
              <a:defRPr sz="3000" b="1">
                <a:solidFill>
                  <a:srgbClr val="FFFFFF"/>
                </a:solidFill>
              </a:defRPr>
            </a:lvl1pPr>
            <a:lvl2pPr lvl="1" algn="ctr">
              <a:lnSpc>
                <a:spcPct val="100000"/>
              </a:lnSpc>
              <a:spcBef>
                <a:spcPts val="0"/>
              </a:spcBef>
              <a:spcAft>
                <a:spcPts val="0"/>
              </a:spcAft>
              <a:buClr>
                <a:srgbClr val="FFFFFF"/>
              </a:buClr>
              <a:buSzPts val="3000"/>
              <a:buNone/>
              <a:defRPr sz="3000" b="1">
                <a:solidFill>
                  <a:srgbClr val="FFFFFF"/>
                </a:solidFill>
              </a:defRPr>
            </a:lvl2pPr>
            <a:lvl3pPr lvl="2" algn="ctr">
              <a:lnSpc>
                <a:spcPct val="100000"/>
              </a:lnSpc>
              <a:spcBef>
                <a:spcPts val="0"/>
              </a:spcBef>
              <a:spcAft>
                <a:spcPts val="0"/>
              </a:spcAft>
              <a:buClr>
                <a:srgbClr val="FFFFFF"/>
              </a:buClr>
              <a:buSzPts val="3000"/>
              <a:buNone/>
              <a:defRPr sz="3000" b="1">
                <a:solidFill>
                  <a:srgbClr val="FFFFFF"/>
                </a:solidFill>
              </a:defRPr>
            </a:lvl3pPr>
            <a:lvl4pPr lvl="3" algn="ctr">
              <a:lnSpc>
                <a:spcPct val="100000"/>
              </a:lnSpc>
              <a:spcBef>
                <a:spcPts val="0"/>
              </a:spcBef>
              <a:spcAft>
                <a:spcPts val="0"/>
              </a:spcAft>
              <a:buClr>
                <a:srgbClr val="FFFFFF"/>
              </a:buClr>
              <a:buSzPts val="3000"/>
              <a:buNone/>
              <a:defRPr sz="3000" b="1">
                <a:solidFill>
                  <a:srgbClr val="FFFFFF"/>
                </a:solidFill>
              </a:defRPr>
            </a:lvl4pPr>
            <a:lvl5pPr lvl="4" algn="ctr">
              <a:lnSpc>
                <a:spcPct val="100000"/>
              </a:lnSpc>
              <a:spcBef>
                <a:spcPts val="0"/>
              </a:spcBef>
              <a:spcAft>
                <a:spcPts val="0"/>
              </a:spcAft>
              <a:buClr>
                <a:srgbClr val="FFFFFF"/>
              </a:buClr>
              <a:buSzPts val="3000"/>
              <a:buNone/>
              <a:defRPr sz="3000" b="1">
                <a:solidFill>
                  <a:srgbClr val="FFFFFF"/>
                </a:solidFill>
              </a:defRPr>
            </a:lvl5pPr>
            <a:lvl6pPr lvl="5" algn="ctr">
              <a:lnSpc>
                <a:spcPct val="100000"/>
              </a:lnSpc>
              <a:spcBef>
                <a:spcPts val="0"/>
              </a:spcBef>
              <a:spcAft>
                <a:spcPts val="0"/>
              </a:spcAft>
              <a:buClr>
                <a:srgbClr val="FFFFFF"/>
              </a:buClr>
              <a:buSzPts val="3000"/>
              <a:buNone/>
              <a:defRPr sz="3000" b="1">
                <a:solidFill>
                  <a:srgbClr val="FFFFFF"/>
                </a:solidFill>
              </a:defRPr>
            </a:lvl6pPr>
            <a:lvl7pPr lvl="6" algn="ctr">
              <a:lnSpc>
                <a:spcPct val="100000"/>
              </a:lnSpc>
              <a:spcBef>
                <a:spcPts val="0"/>
              </a:spcBef>
              <a:spcAft>
                <a:spcPts val="0"/>
              </a:spcAft>
              <a:buClr>
                <a:srgbClr val="FFFFFF"/>
              </a:buClr>
              <a:buSzPts val="3000"/>
              <a:buNone/>
              <a:defRPr sz="3000" b="1">
                <a:solidFill>
                  <a:srgbClr val="FFFFFF"/>
                </a:solidFill>
              </a:defRPr>
            </a:lvl7pPr>
            <a:lvl8pPr lvl="7" algn="ctr">
              <a:lnSpc>
                <a:spcPct val="100000"/>
              </a:lnSpc>
              <a:spcBef>
                <a:spcPts val="0"/>
              </a:spcBef>
              <a:spcAft>
                <a:spcPts val="0"/>
              </a:spcAft>
              <a:buClr>
                <a:srgbClr val="FFFFFF"/>
              </a:buClr>
              <a:buSzPts val="3000"/>
              <a:buNone/>
              <a:defRPr sz="3000" b="1">
                <a:solidFill>
                  <a:srgbClr val="FFFFFF"/>
                </a:solidFill>
              </a:defRPr>
            </a:lvl8pPr>
            <a:lvl9pPr lvl="8" algn="ctr">
              <a:lnSpc>
                <a:spcPct val="100000"/>
              </a:lnSpc>
              <a:spcBef>
                <a:spcPts val="0"/>
              </a:spcBef>
              <a:spcAft>
                <a:spcPts val="0"/>
              </a:spcAft>
              <a:buClr>
                <a:srgbClr val="FFFFFF"/>
              </a:buClr>
              <a:buSzPts val="3000"/>
              <a:buNone/>
              <a:defRPr sz="3000" b="1">
                <a:solidFill>
                  <a:srgbClr val="FFFFFF"/>
                </a:solidFill>
              </a:defRPr>
            </a:lvl9pPr>
          </a:lstStyle>
          <a:p>
            <a:endParaRPr/>
          </a:p>
        </p:txBody>
      </p:sp>
      <p:sp>
        <p:nvSpPr>
          <p:cNvPr id="207" name="Shape 207"/>
          <p:cNvSpPr txBox="1">
            <a:spLocks noGrp="1"/>
          </p:cNvSpPr>
          <p:nvPr>
            <p:ph type="sldNum" idx="12"/>
          </p:nvPr>
        </p:nvSpPr>
        <p:spPr>
          <a:xfrm>
            <a:off x="8497999" y="6251679"/>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fld id="{00000000-1234-1234-1234-123412341234}" type="slidenum">
              <a:rPr lang="ru"/>
              <a:pPr/>
              <a:t>‹#›</a:t>
            </a:fld>
            <a:endParaRPr/>
          </a:p>
        </p:txBody>
      </p:sp>
    </p:spTree>
    <p:extLst>
      <p:ext uri="{BB962C8B-B14F-4D97-AF65-F5344CB8AC3E}">
        <p14:creationId xmlns:p14="http://schemas.microsoft.com/office/powerpoint/2010/main" val="262167119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Пользовательский макет 29">
  <p:cSld name="Пользовательский макет 29">
    <p:bg>
      <p:bgPr>
        <a:solidFill>
          <a:srgbClr val="FFFFFF"/>
        </a:solidFill>
        <a:effectLst/>
      </p:bgPr>
    </p:bg>
    <p:spTree>
      <p:nvGrpSpPr>
        <p:cNvPr id="1" name="Shape 208"/>
        <p:cNvGrpSpPr/>
        <p:nvPr/>
      </p:nvGrpSpPr>
      <p:grpSpPr>
        <a:xfrm>
          <a:off x="0" y="0"/>
          <a:ext cx="0" cy="0"/>
          <a:chOff x="0" y="0"/>
          <a:chExt cx="0" cy="0"/>
        </a:xfrm>
      </p:grpSpPr>
      <p:sp>
        <p:nvSpPr>
          <p:cNvPr id="209" name="Shape 209"/>
          <p:cNvSpPr/>
          <p:nvPr/>
        </p:nvSpPr>
        <p:spPr>
          <a:xfrm>
            <a:off x="0" y="0"/>
            <a:ext cx="9144000" cy="6858000"/>
          </a:xfrm>
          <a:prstGeom prst="rect">
            <a:avLst/>
          </a:prstGeom>
          <a:solidFill>
            <a:srgbClr val="607D8B"/>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10" name="Shape 210"/>
          <p:cNvSpPr/>
          <p:nvPr/>
        </p:nvSpPr>
        <p:spPr>
          <a:xfrm>
            <a:off x="5037500" y="1001400"/>
            <a:ext cx="3641400" cy="4855200"/>
          </a:xfrm>
          <a:prstGeom prst="rect">
            <a:avLst/>
          </a:prstGeom>
          <a:noFill/>
          <a:ln w="76200" cap="flat" cmpd="thinThick">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11" name="Shape 211"/>
          <p:cNvSpPr txBox="1">
            <a:spLocks noGrp="1"/>
          </p:cNvSpPr>
          <p:nvPr>
            <p:ph type="title"/>
          </p:nvPr>
        </p:nvSpPr>
        <p:spPr>
          <a:xfrm>
            <a:off x="5172950" y="1231600"/>
            <a:ext cx="3370500" cy="43948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rgbClr val="FFFFFF"/>
              </a:buClr>
              <a:buSzPts val="3000"/>
              <a:buNone/>
              <a:defRPr sz="3000" b="1">
                <a:solidFill>
                  <a:srgbClr val="FFFFFF"/>
                </a:solidFill>
              </a:defRPr>
            </a:lvl1pPr>
            <a:lvl2pPr lvl="1" algn="ctr">
              <a:lnSpc>
                <a:spcPct val="100000"/>
              </a:lnSpc>
              <a:spcBef>
                <a:spcPts val="0"/>
              </a:spcBef>
              <a:spcAft>
                <a:spcPts val="0"/>
              </a:spcAft>
              <a:buClr>
                <a:srgbClr val="FFFFFF"/>
              </a:buClr>
              <a:buSzPts val="3000"/>
              <a:buNone/>
              <a:defRPr sz="3000" b="1">
                <a:solidFill>
                  <a:srgbClr val="FFFFFF"/>
                </a:solidFill>
              </a:defRPr>
            </a:lvl2pPr>
            <a:lvl3pPr lvl="2" algn="ctr">
              <a:lnSpc>
                <a:spcPct val="100000"/>
              </a:lnSpc>
              <a:spcBef>
                <a:spcPts val="0"/>
              </a:spcBef>
              <a:spcAft>
                <a:spcPts val="0"/>
              </a:spcAft>
              <a:buClr>
                <a:srgbClr val="FFFFFF"/>
              </a:buClr>
              <a:buSzPts val="3000"/>
              <a:buNone/>
              <a:defRPr sz="3000" b="1">
                <a:solidFill>
                  <a:srgbClr val="FFFFFF"/>
                </a:solidFill>
              </a:defRPr>
            </a:lvl3pPr>
            <a:lvl4pPr lvl="3" algn="ctr">
              <a:lnSpc>
                <a:spcPct val="100000"/>
              </a:lnSpc>
              <a:spcBef>
                <a:spcPts val="0"/>
              </a:spcBef>
              <a:spcAft>
                <a:spcPts val="0"/>
              </a:spcAft>
              <a:buClr>
                <a:srgbClr val="FFFFFF"/>
              </a:buClr>
              <a:buSzPts val="3000"/>
              <a:buNone/>
              <a:defRPr sz="3000" b="1">
                <a:solidFill>
                  <a:srgbClr val="FFFFFF"/>
                </a:solidFill>
              </a:defRPr>
            </a:lvl4pPr>
            <a:lvl5pPr lvl="4" algn="ctr">
              <a:lnSpc>
                <a:spcPct val="100000"/>
              </a:lnSpc>
              <a:spcBef>
                <a:spcPts val="0"/>
              </a:spcBef>
              <a:spcAft>
                <a:spcPts val="0"/>
              </a:spcAft>
              <a:buClr>
                <a:srgbClr val="FFFFFF"/>
              </a:buClr>
              <a:buSzPts val="3000"/>
              <a:buNone/>
              <a:defRPr sz="3000" b="1">
                <a:solidFill>
                  <a:srgbClr val="FFFFFF"/>
                </a:solidFill>
              </a:defRPr>
            </a:lvl5pPr>
            <a:lvl6pPr lvl="5" algn="ctr">
              <a:lnSpc>
                <a:spcPct val="100000"/>
              </a:lnSpc>
              <a:spcBef>
                <a:spcPts val="0"/>
              </a:spcBef>
              <a:spcAft>
                <a:spcPts val="0"/>
              </a:spcAft>
              <a:buClr>
                <a:srgbClr val="FFFFFF"/>
              </a:buClr>
              <a:buSzPts val="3000"/>
              <a:buNone/>
              <a:defRPr sz="3000" b="1">
                <a:solidFill>
                  <a:srgbClr val="FFFFFF"/>
                </a:solidFill>
              </a:defRPr>
            </a:lvl6pPr>
            <a:lvl7pPr lvl="6" algn="ctr">
              <a:lnSpc>
                <a:spcPct val="100000"/>
              </a:lnSpc>
              <a:spcBef>
                <a:spcPts val="0"/>
              </a:spcBef>
              <a:spcAft>
                <a:spcPts val="0"/>
              </a:spcAft>
              <a:buClr>
                <a:srgbClr val="FFFFFF"/>
              </a:buClr>
              <a:buSzPts val="3000"/>
              <a:buNone/>
              <a:defRPr sz="3000" b="1">
                <a:solidFill>
                  <a:srgbClr val="FFFFFF"/>
                </a:solidFill>
              </a:defRPr>
            </a:lvl7pPr>
            <a:lvl8pPr lvl="7" algn="ctr">
              <a:lnSpc>
                <a:spcPct val="100000"/>
              </a:lnSpc>
              <a:spcBef>
                <a:spcPts val="0"/>
              </a:spcBef>
              <a:spcAft>
                <a:spcPts val="0"/>
              </a:spcAft>
              <a:buClr>
                <a:srgbClr val="FFFFFF"/>
              </a:buClr>
              <a:buSzPts val="3000"/>
              <a:buNone/>
              <a:defRPr sz="3000" b="1">
                <a:solidFill>
                  <a:srgbClr val="FFFFFF"/>
                </a:solidFill>
              </a:defRPr>
            </a:lvl8pPr>
            <a:lvl9pPr lvl="8" algn="ctr">
              <a:lnSpc>
                <a:spcPct val="100000"/>
              </a:lnSpc>
              <a:spcBef>
                <a:spcPts val="0"/>
              </a:spcBef>
              <a:spcAft>
                <a:spcPts val="0"/>
              </a:spcAft>
              <a:buClr>
                <a:srgbClr val="FFFFFF"/>
              </a:buClr>
              <a:buSzPts val="3000"/>
              <a:buNone/>
              <a:defRPr sz="3000" b="1">
                <a:solidFill>
                  <a:srgbClr val="FFFFFF"/>
                </a:solidFill>
              </a:defRPr>
            </a:lvl9pPr>
          </a:lstStyle>
          <a:p>
            <a:endParaRPr/>
          </a:p>
        </p:txBody>
      </p:sp>
      <p:sp>
        <p:nvSpPr>
          <p:cNvPr id="212" name="Shape 212"/>
          <p:cNvSpPr txBox="1">
            <a:spLocks noGrp="1"/>
          </p:cNvSpPr>
          <p:nvPr>
            <p:ph type="sldNum" idx="12"/>
          </p:nvPr>
        </p:nvSpPr>
        <p:spPr>
          <a:xfrm>
            <a:off x="8497999" y="6251679"/>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fld id="{00000000-1234-1234-1234-123412341234}" type="slidenum">
              <a:rPr lang="ru"/>
              <a:pPr/>
              <a:t>‹#›</a:t>
            </a:fld>
            <a:endParaRPr/>
          </a:p>
        </p:txBody>
      </p:sp>
    </p:spTree>
    <p:extLst>
      <p:ext uri="{BB962C8B-B14F-4D97-AF65-F5344CB8AC3E}">
        <p14:creationId xmlns:p14="http://schemas.microsoft.com/office/powerpoint/2010/main" val="250075187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Пользовательский макет 6">
  <p:cSld name="Пользовательский макет 6">
    <p:bg>
      <p:bgPr>
        <a:solidFill>
          <a:srgbClr val="FFFFFF"/>
        </a:solidFill>
        <a:effectLst/>
      </p:bgPr>
    </p:bg>
    <p:spTree>
      <p:nvGrpSpPr>
        <p:cNvPr id="1" name="Shape 213"/>
        <p:cNvGrpSpPr/>
        <p:nvPr/>
      </p:nvGrpSpPr>
      <p:grpSpPr>
        <a:xfrm>
          <a:off x="0" y="0"/>
          <a:ext cx="0" cy="0"/>
          <a:chOff x="0" y="0"/>
          <a:chExt cx="0" cy="0"/>
        </a:xfrm>
      </p:grpSpPr>
      <p:sp>
        <p:nvSpPr>
          <p:cNvPr id="214" name="Shape 214"/>
          <p:cNvSpPr/>
          <p:nvPr/>
        </p:nvSpPr>
        <p:spPr>
          <a:xfrm>
            <a:off x="0" y="0"/>
            <a:ext cx="9144000" cy="6858000"/>
          </a:xfrm>
          <a:prstGeom prst="rect">
            <a:avLst/>
          </a:prstGeom>
          <a:solidFill>
            <a:srgbClr val="607D8B"/>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15" name="Shape 215"/>
          <p:cNvSpPr/>
          <p:nvPr/>
        </p:nvSpPr>
        <p:spPr>
          <a:xfrm>
            <a:off x="5037500" y="1001400"/>
            <a:ext cx="3641400" cy="4855200"/>
          </a:xfrm>
          <a:prstGeom prst="rect">
            <a:avLst/>
          </a:prstGeom>
          <a:noFill/>
          <a:ln w="76200" cap="flat" cmpd="thinThick">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16" name="Shape 216"/>
          <p:cNvSpPr txBox="1">
            <a:spLocks noGrp="1"/>
          </p:cNvSpPr>
          <p:nvPr>
            <p:ph type="title"/>
          </p:nvPr>
        </p:nvSpPr>
        <p:spPr>
          <a:xfrm>
            <a:off x="5172950" y="1231600"/>
            <a:ext cx="3370500" cy="43948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rgbClr val="FFFFFF"/>
              </a:buClr>
              <a:buSzPts val="3000"/>
              <a:buNone/>
              <a:defRPr sz="3000" b="1">
                <a:solidFill>
                  <a:srgbClr val="FFFFFF"/>
                </a:solidFill>
              </a:defRPr>
            </a:lvl1pPr>
            <a:lvl2pPr lvl="1" algn="ctr">
              <a:lnSpc>
                <a:spcPct val="100000"/>
              </a:lnSpc>
              <a:spcBef>
                <a:spcPts val="0"/>
              </a:spcBef>
              <a:spcAft>
                <a:spcPts val="0"/>
              </a:spcAft>
              <a:buClr>
                <a:srgbClr val="FFFFFF"/>
              </a:buClr>
              <a:buSzPts val="3000"/>
              <a:buNone/>
              <a:defRPr sz="3000" b="1">
                <a:solidFill>
                  <a:srgbClr val="FFFFFF"/>
                </a:solidFill>
              </a:defRPr>
            </a:lvl2pPr>
            <a:lvl3pPr lvl="2" algn="ctr">
              <a:lnSpc>
                <a:spcPct val="100000"/>
              </a:lnSpc>
              <a:spcBef>
                <a:spcPts val="0"/>
              </a:spcBef>
              <a:spcAft>
                <a:spcPts val="0"/>
              </a:spcAft>
              <a:buClr>
                <a:srgbClr val="FFFFFF"/>
              </a:buClr>
              <a:buSzPts val="3000"/>
              <a:buNone/>
              <a:defRPr sz="3000" b="1">
                <a:solidFill>
                  <a:srgbClr val="FFFFFF"/>
                </a:solidFill>
              </a:defRPr>
            </a:lvl3pPr>
            <a:lvl4pPr lvl="3" algn="ctr">
              <a:lnSpc>
                <a:spcPct val="100000"/>
              </a:lnSpc>
              <a:spcBef>
                <a:spcPts val="0"/>
              </a:spcBef>
              <a:spcAft>
                <a:spcPts val="0"/>
              </a:spcAft>
              <a:buClr>
                <a:srgbClr val="FFFFFF"/>
              </a:buClr>
              <a:buSzPts val="3000"/>
              <a:buNone/>
              <a:defRPr sz="3000" b="1">
                <a:solidFill>
                  <a:srgbClr val="FFFFFF"/>
                </a:solidFill>
              </a:defRPr>
            </a:lvl4pPr>
            <a:lvl5pPr lvl="4" algn="ctr">
              <a:lnSpc>
                <a:spcPct val="100000"/>
              </a:lnSpc>
              <a:spcBef>
                <a:spcPts val="0"/>
              </a:spcBef>
              <a:spcAft>
                <a:spcPts val="0"/>
              </a:spcAft>
              <a:buClr>
                <a:srgbClr val="FFFFFF"/>
              </a:buClr>
              <a:buSzPts val="3000"/>
              <a:buNone/>
              <a:defRPr sz="3000" b="1">
                <a:solidFill>
                  <a:srgbClr val="FFFFFF"/>
                </a:solidFill>
              </a:defRPr>
            </a:lvl5pPr>
            <a:lvl6pPr lvl="5" algn="ctr">
              <a:lnSpc>
                <a:spcPct val="100000"/>
              </a:lnSpc>
              <a:spcBef>
                <a:spcPts val="0"/>
              </a:spcBef>
              <a:spcAft>
                <a:spcPts val="0"/>
              </a:spcAft>
              <a:buClr>
                <a:srgbClr val="FFFFFF"/>
              </a:buClr>
              <a:buSzPts val="3000"/>
              <a:buNone/>
              <a:defRPr sz="3000" b="1">
                <a:solidFill>
                  <a:srgbClr val="FFFFFF"/>
                </a:solidFill>
              </a:defRPr>
            </a:lvl6pPr>
            <a:lvl7pPr lvl="6" algn="ctr">
              <a:lnSpc>
                <a:spcPct val="100000"/>
              </a:lnSpc>
              <a:spcBef>
                <a:spcPts val="0"/>
              </a:spcBef>
              <a:spcAft>
                <a:spcPts val="0"/>
              </a:spcAft>
              <a:buClr>
                <a:srgbClr val="FFFFFF"/>
              </a:buClr>
              <a:buSzPts val="3000"/>
              <a:buNone/>
              <a:defRPr sz="3000" b="1">
                <a:solidFill>
                  <a:srgbClr val="FFFFFF"/>
                </a:solidFill>
              </a:defRPr>
            </a:lvl7pPr>
            <a:lvl8pPr lvl="7" algn="ctr">
              <a:lnSpc>
                <a:spcPct val="100000"/>
              </a:lnSpc>
              <a:spcBef>
                <a:spcPts val="0"/>
              </a:spcBef>
              <a:spcAft>
                <a:spcPts val="0"/>
              </a:spcAft>
              <a:buClr>
                <a:srgbClr val="FFFFFF"/>
              </a:buClr>
              <a:buSzPts val="3000"/>
              <a:buNone/>
              <a:defRPr sz="3000" b="1">
                <a:solidFill>
                  <a:srgbClr val="FFFFFF"/>
                </a:solidFill>
              </a:defRPr>
            </a:lvl8pPr>
            <a:lvl9pPr lvl="8" algn="ctr">
              <a:lnSpc>
                <a:spcPct val="100000"/>
              </a:lnSpc>
              <a:spcBef>
                <a:spcPts val="0"/>
              </a:spcBef>
              <a:spcAft>
                <a:spcPts val="0"/>
              </a:spcAft>
              <a:buClr>
                <a:srgbClr val="FFFFFF"/>
              </a:buClr>
              <a:buSzPts val="3000"/>
              <a:buNone/>
              <a:defRPr sz="3000" b="1">
                <a:solidFill>
                  <a:srgbClr val="FFFFFF"/>
                </a:solidFill>
              </a:defRPr>
            </a:lvl9pPr>
          </a:lstStyle>
          <a:p>
            <a:endParaRPr/>
          </a:p>
        </p:txBody>
      </p:sp>
      <p:sp>
        <p:nvSpPr>
          <p:cNvPr id="217" name="Shape 217"/>
          <p:cNvSpPr txBox="1">
            <a:spLocks noGrp="1"/>
          </p:cNvSpPr>
          <p:nvPr>
            <p:ph type="sldNum" idx="12"/>
          </p:nvPr>
        </p:nvSpPr>
        <p:spPr>
          <a:xfrm>
            <a:off x="8497999" y="6251679"/>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fld id="{00000000-1234-1234-1234-123412341234}" type="slidenum">
              <a:rPr lang="ru"/>
              <a:pPr/>
              <a:t>‹#›</a:t>
            </a:fld>
            <a:endParaRPr/>
          </a:p>
        </p:txBody>
      </p:sp>
    </p:spTree>
    <p:extLst>
      <p:ext uri="{BB962C8B-B14F-4D97-AF65-F5344CB8AC3E}">
        <p14:creationId xmlns:p14="http://schemas.microsoft.com/office/powerpoint/2010/main" val="25745675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Пользовательский макет 12">
  <p:cSld name="Пользовательский макет 12">
    <p:bg>
      <p:bgPr>
        <a:solidFill>
          <a:srgbClr val="FFFFFF"/>
        </a:solidFill>
        <a:effectLst/>
      </p:bgPr>
    </p:bg>
    <p:spTree>
      <p:nvGrpSpPr>
        <p:cNvPr id="1" name="Shape 218"/>
        <p:cNvGrpSpPr/>
        <p:nvPr/>
      </p:nvGrpSpPr>
      <p:grpSpPr>
        <a:xfrm>
          <a:off x="0" y="0"/>
          <a:ext cx="0" cy="0"/>
          <a:chOff x="0" y="0"/>
          <a:chExt cx="0" cy="0"/>
        </a:xfrm>
      </p:grpSpPr>
      <p:sp>
        <p:nvSpPr>
          <p:cNvPr id="219" name="Shape 219"/>
          <p:cNvSpPr/>
          <p:nvPr/>
        </p:nvSpPr>
        <p:spPr>
          <a:xfrm>
            <a:off x="0" y="0"/>
            <a:ext cx="9144000" cy="6858000"/>
          </a:xfrm>
          <a:prstGeom prst="rect">
            <a:avLst/>
          </a:prstGeom>
          <a:solidFill>
            <a:srgbClr val="607D8B"/>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20" name="Shape 220"/>
          <p:cNvSpPr/>
          <p:nvPr/>
        </p:nvSpPr>
        <p:spPr>
          <a:xfrm>
            <a:off x="5037500" y="1001400"/>
            <a:ext cx="3641400" cy="4855200"/>
          </a:xfrm>
          <a:prstGeom prst="rect">
            <a:avLst/>
          </a:prstGeom>
          <a:noFill/>
          <a:ln w="76200" cap="flat" cmpd="thinThick">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21" name="Shape 221"/>
          <p:cNvSpPr txBox="1">
            <a:spLocks noGrp="1"/>
          </p:cNvSpPr>
          <p:nvPr>
            <p:ph type="title"/>
          </p:nvPr>
        </p:nvSpPr>
        <p:spPr>
          <a:xfrm>
            <a:off x="5172950" y="1231600"/>
            <a:ext cx="3370500" cy="43948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rgbClr val="FFFFFF"/>
              </a:buClr>
              <a:buSzPts val="3000"/>
              <a:buNone/>
              <a:defRPr sz="3000" b="1">
                <a:solidFill>
                  <a:srgbClr val="FFFFFF"/>
                </a:solidFill>
              </a:defRPr>
            </a:lvl1pPr>
            <a:lvl2pPr lvl="1" algn="ctr">
              <a:lnSpc>
                <a:spcPct val="100000"/>
              </a:lnSpc>
              <a:spcBef>
                <a:spcPts val="0"/>
              </a:spcBef>
              <a:spcAft>
                <a:spcPts val="0"/>
              </a:spcAft>
              <a:buClr>
                <a:srgbClr val="FFFFFF"/>
              </a:buClr>
              <a:buSzPts val="3000"/>
              <a:buNone/>
              <a:defRPr sz="3000" b="1">
                <a:solidFill>
                  <a:srgbClr val="FFFFFF"/>
                </a:solidFill>
              </a:defRPr>
            </a:lvl2pPr>
            <a:lvl3pPr lvl="2" algn="ctr">
              <a:lnSpc>
                <a:spcPct val="100000"/>
              </a:lnSpc>
              <a:spcBef>
                <a:spcPts val="0"/>
              </a:spcBef>
              <a:spcAft>
                <a:spcPts val="0"/>
              </a:spcAft>
              <a:buClr>
                <a:srgbClr val="FFFFFF"/>
              </a:buClr>
              <a:buSzPts val="3000"/>
              <a:buNone/>
              <a:defRPr sz="3000" b="1">
                <a:solidFill>
                  <a:srgbClr val="FFFFFF"/>
                </a:solidFill>
              </a:defRPr>
            </a:lvl3pPr>
            <a:lvl4pPr lvl="3" algn="ctr">
              <a:lnSpc>
                <a:spcPct val="100000"/>
              </a:lnSpc>
              <a:spcBef>
                <a:spcPts val="0"/>
              </a:spcBef>
              <a:spcAft>
                <a:spcPts val="0"/>
              </a:spcAft>
              <a:buClr>
                <a:srgbClr val="FFFFFF"/>
              </a:buClr>
              <a:buSzPts val="3000"/>
              <a:buNone/>
              <a:defRPr sz="3000" b="1">
                <a:solidFill>
                  <a:srgbClr val="FFFFFF"/>
                </a:solidFill>
              </a:defRPr>
            </a:lvl4pPr>
            <a:lvl5pPr lvl="4" algn="ctr">
              <a:lnSpc>
                <a:spcPct val="100000"/>
              </a:lnSpc>
              <a:spcBef>
                <a:spcPts val="0"/>
              </a:spcBef>
              <a:spcAft>
                <a:spcPts val="0"/>
              </a:spcAft>
              <a:buClr>
                <a:srgbClr val="FFFFFF"/>
              </a:buClr>
              <a:buSzPts val="3000"/>
              <a:buNone/>
              <a:defRPr sz="3000" b="1">
                <a:solidFill>
                  <a:srgbClr val="FFFFFF"/>
                </a:solidFill>
              </a:defRPr>
            </a:lvl5pPr>
            <a:lvl6pPr lvl="5" algn="ctr">
              <a:lnSpc>
                <a:spcPct val="100000"/>
              </a:lnSpc>
              <a:spcBef>
                <a:spcPts val="0"/>
              </a:spcBef>
              <a:spcAft>
                <a:spcPts val="0"/>
              </a:spcAft>
              <a:buClr>
                <a:srgbClr val="FFFFFF"/>
              </a:buClr>
              <a:buSzPts val="3000"/>
              <a:buNone/>
              <a:defRPr sz="3000" b="1">
                <a:solidFill>
                  <a:srgbClr val="FFFFFF"/>
                </a:solidFill>
              </a:defRPr>
            </a:lvl6pPr>
            <a:lvl7pPr lvl="6" algn="ctr">
              <a:lnSpc>
                <a:spcPct val="100000"/>
              </a:lnSpc>
              <a:spcBef>
                <a:spcPts val="0"/>
              </a:spcBef>
              <a:spcAft>
                <a:spcPts val="0"/>
              </a:spcAft>
              <a:buClr>
                <a:srgbClr val="FFFFFF"/>
              </a:buClr>
              <a:buSzPts val="3000"/>
              <a:buNone/>
              <a:defRPr sz="3000" b="1">
                <a:solidFill>
                  <a:srgbClr val="FFFFFF"/>
                </a:solidFill>
              </a:defRPr>
            </a:lvl7pPr>
            <a:lvl8pPr lvl="7" algn="ctr">
              <a:lnSpc>
                <a:spcPct val="100000"/>
              </a:lnSpc>
              <a:spcBef>
                <a:spcPts val="0"/>
              </a:spcBef>
              <a:spcAft>
                <a:spcPts val="0"/>
              </a:spcAft>
              <a:buClr>
                <a:srgbClr val="FFFFFF"/>
              </a:buClr>
              <a:buSzPts val="3000"/>
              <a:buNone/>
              <a:defRPr sz="3000" b="1">
                <a:solidFill>
                  <a:srgbClr val="FFFFFF"/>
                </a:solidFill>
              </a:defRPr>
            </a:lvl8pPr>
            <a:lvl9pPr lvl="8" algn="ctr">
              <a:lnSpc>
                <a:spcPct val="100000"/>
              </a:lnSpc>
              <a:spcBef>
                <a:spcPts val="0"/>
              </a:spcBef>
              <a:spcAft>
                <a:spcPts val="0"/>
              </a:spcAft>
              <a:buClr>
                <a:srgbClr val="FFFFFF"/>
              </a:buClr>
              <a:buSzPts val="3000"/>
              <a:buNone/>
              <a:defRPr sz="3000" b="1">
                <a:solidFill>
                  <a:srgbClr val="FFFFFF"/>
                </a:solidFill>
              </a:defRPr>
            </a:lvl9pPr>
          </a:lstStyle>
          <a:p>
            <a:endParaRPr/>
          </a:p>
        </p:txBody>
      </p:sp>
      <p:sp>
        <p:nvSpPr>
          <p:cNvPr id="222" name="Shape 222"/>
          <p:cNvSpPr txBox="1">
            <a:spLocks noGrp="1"/>
          </p:cNvSpPr>
          <p:nvPr>
            <p:ph type="sldNum" idx="12"/>
          </p:nvPr>
        </p:nvSpPr>
        <p:spPr>
          <a:xfrm>
            <a:off x="8497999" y="6251679"/>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fld id="{00000000-1234-1234-1234-123412341234}" type="slidenum">
              <a:rPr lang="ru"/>
              <a:pPr/>
              <a:t>‹#›</a:t>
            </a:fld>
            <a:endParaRPr/>
          </a:p>
        </p:txBody>
      </p:sp>
    </p:spTree>
    <p:extLst>
      <p:ext uri="{BB962C8B-B14F-4D97-AF65-F5344CB8AC3E}">
        <p14:creationId xmlns:p14="http://schemas.microsoft.com/office/powerpoint/2010/main" val="142315930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matchingName="Пользовательский макет 11">
  <p:cSld name="Пользовательский макет 11">
    <p:bg>
      <p:bgPr>
        <a:solidFill>
          <a:srgbClr val="FFFFFF"/>
        </a:solidFill>
        <a:effectLst/>
      </p:bgPr>
    </p:bg>
    <p:spTree>
      <p:nvGrpSpPr>
        <p:cNvPr id="1" name="Shape 223"/>
        <p:cNvGrpSpPr/>
        <p:nvPr/>
      </p:nvGrpSpPr>
      <p:grpSpPr>
        <a:xfrm>
          <a:off x="0" y="0"/>
          <a:ext cx="0" cy="0"/>
          <a:chOff x="0" y="0"/>
          <a:chExt cx="0" cy="0"/>
        </a:xfrm>
      </p:grpSpPr>
      <p:sp>
        <p:nvSpPr>
          <p:cNvPr id="224" name="Shape 224"/>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25" name="Shape 225"/>
          <p:cNvSpPr txBox="1">
            <a:spLocks noGrp="1"/>
          </p:cNvSpPr>
          <p:nvPr>
            <p:ph type="body" idx="1"/>
          </p:nvPr>
        </p:nvSpPr>
        <p:spPr>
          <a:xfrm>
            <a:off x="630075" y="1323500"/>
            <a:ext cx="3777600" cy="4229600"/>
          </a:xfrm>
          <a:prstGeom prst="rect">
            <a:avLst/>
          </a:prstGeom>
          <a:noFill/>
        </p:spPr>
        <p:txBody>
          <a:bodyPr spcFirstLastPara="1" wrap="square" lIns="91425" tIns="91425" rIns="91425" bIns="91425" anchor="ctr" anchorCtr="0"/>
          <a:lstStyle>
            <a:lvl1pPr marL="457200" lvl="0" indent="-330200" algn="l">
              <a:lnSpc>
                <a:spcPct val="115000"/>
              </a:lnSpc>
              <a:spcBef>
                <a:spcPts val="0"/>
              </a:spcBef>
              <a:spcAft>
                <a:spcPts val="0"/>
              </a:spcAft>
              <a:buClr>
                <a:schemeClr val="dk2"/>
              </a:buClr>
              <a:buSzPts val="1600"/>
              <a:buChar char="●"/>
              <a:defRPr sz="1600">
                <a:solidFill>
                  <a:schemeClr val="dk2"/>
                </a:solidFill>
              </a:defRPr>
            </a:lvl1pPr>
            <a:lvl2pPr marL="914400" lvl="1" indent="-317500" algn="l">
              <a:lnSpc>
                <a:spcPct val="115000"/>
              </a:lnSpc>
              <a:spcBef>
                <a:spcPts val="1600"/>
              </a:spcBef>
              <a:spcAft>
                <a:spcPts val="0"/>
              </a:spcAft>
              <a:buClr>
                <a:schemeClr val="dk2"/>
              </a:buClr>
              <a:buSzPts val="1400"/>
              <a:buChar char="○"/>
              <a:defRPr sz="1400">
                <a:solidFill>
                  <a:schemeClr val="dk2"/>
                </a:solidFill>
              </a:defRPr>
            </a:lvl2pPr>
            <a:lvl3pPr marL="1371600" lvl="2" indent="-317500" algn="l">
              <a:lnSpc>
                <a:spcPct val="115000"/>
              </a:lnSpc>
              <a:spcBef>
                <a:spcPts val="1600"/>
              </a:spcBef>
              <a:spcAft>
                <a:spcPts val="0"/>
              </a:spcAft>
              <a:buClr>
                <a:schemeClr val="dk2"/>
              </a:buClr>
              <a:buSzPts val="1400"/>
              <a:buChar char="■"/>
              <a:defRPr sz="1400">
                <a:solidFill>
                  <a:schemeClr val="dk2"/>
                </a:solidFill>
              </a:defRPr>
            </a:lvl3pPr>
            <a:lvl4pPr marL="1828800" lvl="3" indent="-317500" algn="l">
              <a:lnSpc>
                <a:spcPct val="115000"/>
              </a:lnSpc>
              <a:spcBef>
                <a:spcPts val="1600"/>
              </a:spcBef>
              <a:spcAft>
                <a:spcPts val="0"/>
              </a:spcAft>
              <a:buClr>
                <a:schemeClr val="dk2"/>
              </a:buClr>
              <a:buSzPts val="1400"/>
              <a:buChar char="●"/>
              <a:defRPr sz="1400">
                <a:solidFill>
                  <a:schemeClr val="dk2"/>
                </a:solidFill>
              </a:defRPr>
            </a:lvl4pPr>
            <a:lvl5pPr marL="2286000" lvl="4" indent="-317500" algn="l">
              <a:lnSpc>
                <a:spcPct val="115000"/>
              </a:lnSpc>
              <a:spcBef>
                <a:spcPts val="1600"/>
              </a:spcBef>
              <a:spcAft>
                <a:spcPts val="0"/>
              </a:spcAft>
              <a:buClr>
                <a:schemeClr val="dk2"/>
              </a:buClr>
              <a:buSzPts val="1400"/>
              <a:buChar char="○"/>
              <a:defRPr sz="1400">
                <a:solidFill>
                  <a:schemeClr val="dk2"/>
                </a:solidFill>
              </a:defRPr>
            </a:lvl5pPr>
            <a:lvl6pPr marL="2743200" lvl="5" indent="-317500" algn="l">
              <a:lnSpc>
                <a:spcPct val="115000"/>
              </a:lnSpc>
              <a:spcBef>
                <a:spcPts val="1600"/>
              </a:spcBef>
              <a:spcAft>
                <a:spcPts val="0"/>
              </a:spcAft>
              <a:buClr>
                <a:schemeClr val="dk2"/>
              </a:buClr>
              <a:buSzPts val="1400"/>
              <a:buChar char="■"/>
              <a:defRPr sz="1400">
                <a:solidFill>
                  <a:schemeClr val="dk2"/>
                </a:solidFill>
              </a:defRPr>
            </a:lvl6pPr>
            <a:lvl7pPr marL="3200400" lvl="6" indent="-317500" algn="l">
              <a:lnSpc>
                <a:spcPct val="115000"/>
              </a:lnSpc>
              <a:spcBef>
                <a:spcPts val="1600"/>
              </a:spcBef>
              <a:spcAft>
                <a:spcPts val="0"/>
              </a:spcAft>
              <a:buClr>
                <a:schemeClr val="dk2"/>
              </a:buClr>
              <a:buSzPts val="1400"/>
              <a:buChar char="●"/>
              <a:defRPr sz="1400">
                <a:solidFill>
                  <a:schemeClr val="dk2"/>
                </a:solidFill>
              </a:defRPr>
            </a:lvl7pPr>
            <a:lvl8pPr marL="3657600" lvl="7" indent="-317500" algn="l">
              <a:lnSpc>
                <a:spcPct val="115000"/>
              </a:lnSpc>
              <a:spcBef>
                <a:spcPts val="1600"/>
              </a:spcBef>
              <a:spcAft>
                <a:spcPts val="0"/>
              </a:spcAft>
              <a:buClr>
                <a:schemeClr val="dk2"/>
              </a:buClr>
              <a:buSzPts val="1400"/>
              <a:buChar char="○"/>
              <a:defRPr sz="1400">
                <a:solidFill>
                  <a:schemeClr val="dk2"/>
                </a:solidFill>
              </a:defRPr>
            </a:lvl8pPr>
            <a:lvl9pPr marL="4114800" lvl="8" indent="-317500" algn="l">
              <a:lnSpc>
                <a:spcPct val="115000"/>
              </a:lnSpc>
              <a:spcBef>
                <a:spcPts val="1600"/>
              </a:spcBef>
              <a:spcAft>
                <a:spcPts val="1600"/>
              </a:spcAft>
              <a:buClr>
                <a:schemeClr val="dk2"/>
              </a:buClr>
              <a:buSzPts val="1400"/>
              <a:buChar char="■"/>
              <a:defRPr sz="1400">
                <a:solidFill>
                  <a:schemeClr val="dk2"/>
                </a:solidFill>
              </a:defRPr>
            </a:lvl9pPr>
          </a:lstStyle>
          <a:p>
            <a:endParaRPr/>
          </a:p>
        </p:txBody>
      </p:sp>
      <p:sp>
        <p:nvSpPr>
          <p:cNvPr id="226" name="Shape 226"/>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408350582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matchingName="Пользовательский макет 30">
  <p:cSld name="Пользовательский макет 30">
    <p:bg>
      <p:bgPr>
        <a:solidFill>
          <a:srgbClr val="FFFFFF"/>
        </a:solidFill>
        <a:effectLst/>
      </p:bgPr>
    </p:bg>
    <p:spTree>
      <p:nvGrpSpPr>
        <p:cNvPr id="1" name="Shape 227"/>
        <p:cNvGrpSpPr/>
        <p:nvPr/>
      </p:nvGrpSpPr>
      <p:grpSpPr>
        <a:xfrm>
          <a:off x="0" y="0"/>
          <a:ext cx="0" cy="0"/>
          <a:chOff x="0" y="0"/>
          <a:chExt cx="0" cy="0"/>
        </a:xfrm>
      </p:grpSpPr>
      <p:sp>
        <p:nvSpPr>
          <p:cNvPr id="228" name="Shape 228"/>
          <p:cNvSpPr/>
          <p:nvPr/>
        </p:nvSpPr>
        <p:spPr>
          <a:xfrm>
            <a:off x="0" y="0"/>
            <a:ext cx="9144000" cy="6858000"/>
          </a:xfrm>
          <a:prstGeom prst="rect">
            <a:avLst/>
          </a:prstGeom>
          <a:solidFill>
            <a:srgbClr val="607D8B"/>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29" name="Shape 229"/>
          <p:cNvSpPr/>
          <p:nvPr/>
        </p:nvSpPr>
        <p:spPr>
          <a:xfrm>
            <a:off x="5037500" y="1001400"/>
            <a:ext cx="3641400" cy="4855200"/>
          </a:xfrm>
          <a:prstGeom prst="rect">
            <a:avLst/>
          </a:prstGeom>
          <a:noFill/>
          <a:ln w="76200" cap="flat" cmpd="thinThick">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30" name="Shape 230"/>
          <p:cNvSpPr txBox="1">
            <a:spLocks noGrp="1"/>
          </p:cNvSpPr>
          <p:nvPr>
            <p:ph type="title"/>
          </p:nvPr>
        </p:nvSpPr>
        <p:spPr>
          <a:xfrm>
            <a:off x="5172950" y="1231600"/>
            <a:ext cx="3370500" cy="43948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rgbClr val="FFFFFF"/>
              </a:buClr>
              <a:buSzPts val="3000"/>
              <a:buNone/>
              <a:defRPr sz="3000" b="1">
                <a:solidFill>
                  <a:srgbClr val="FFFFFF"/>
                </a:solidFill>
              </a:defRPr>
            </a:lvl1pPr>
            <a:lvl2pPr lvl="1" algn="ctr">
              <a:lnSpc>
                <a:spcPct val="100000"/>
              </a:lnSpc>
              <a:spcBef>
                <a:spcPts val="0"/>
              </a:spcBef>
              <a:spcAft>
                <a:spcPts val="0"/>
              </a:spcAft>
              <a:buClr>
                <a:srgbClr val="FFFFFF"/>
              </a:buClr>
              <a:buSzPts val="3000"/>
              <a:buNone/>
              <a:defRPr sz="3000" b="1">
                <a:solidFill>
                  <a:srgbClr val="FFFFFF"/>
                </a:solidFill>
              </a:defRPr>
            </a:lvl2pPr>
            <a:lvl3pPr lvl="2" algn="ctr">
              <a:lnSpc>
                <a:spcPct val="100000"/>
              </a:lnSpc>
              <a:spcBef>
                <a:spcPts val="0"/>
              </a:spcBef>
              <a:spcAft>
                <a:spcPts val="0"/>
              </a:spcAft>
              <a:buClr>
                <a:srgbClr val="FFFFFF"/>
              </a:buClr>
              <a:buSzPts val="3000"/>
              <a:buNone/>
              <a:defRPr sz="3000" b="1">
                <a:solidFill>
                  <a:srgbClr val="FFFFFF"/>
                </a:solidFill>
              </a:defRPr>
            </a:lvl3pPr>
            <a:lvl4pPr lvl="3" algn="ctr">
              <a:lnSpc>
                <a:spcPct val="100000"/>
              </a:lnSpc>
              <a:spcBef>
                <a:spcPts val="0"/>
              </a:spcBef>
              <a:spcAft>
                <a:spcPts val="0"/>
              </a:spcAft>
              <a:buClr>
                <a:srgbClr val="FFFFFF"/>
              </a:buClr>
              <a:buSzPts val="3000"/>
              <a:buNone/>
              <a:defRPr sz="3000" b="1">
                <a:solidFill>
                  <a:srgbClr val="FFFFFF"/>
                </a:solidFill>
              </a:defRPr>
            </a:lvl4pPr>
            <a:lvl5pPr lvl="4" algn="ctr">
              <a:lnSpc>
                <a:spcPct val="100000"/>
              </a:lnSpc>
              <a:spcBef>
                <a:spcPts val="0"/>
              </a:spcBef>
              <a:spcAft>
                <a:spcPts val="0"/>
              </a:spcAft>
              <a:buClr>
                <a:srgbClr val="FFFFFF"/>
              </a:buClr>
              <a:buSzPts val="3000"/>
              <a:buNone/>
              <a:defRPr sz="3000" b="1">
                <a:solidFill>
                  <a:srgbClr val="FFFFFF"/>
                </a:solidFill>
              </a:defRPr>
            </a:lvl5pPr>
            <a:lvl6pPr lvl="5" algn="ctr">
              <a:lnSpc>
                <a:spcPct val="100000"/>
              </a:lnSpc>
              <a:spcBef>
                <a:spcPts val="0"/>
              </a:spcBef>
              <a:spcAft>
                <a:spcPts val="0"/>
              </a:spcAft>
              <a:buClr>
                <a:srgbClr val="FFFFFF"/>
              </a:buClr>
              <a:buSzPts val="3000"/>
              <a:buNone/>
              <a:defRPr sz="3000" b="1">
                <a:solidFill>
                  <a:srgbClr val="FFFFFF"/>
                </a:solidFill>
              </a:defRPr>
            </a:lvl6pPr>
            <a:lvl7pPr lvl="6" algn="ctr">
              <a:lnSpc>
                <a:spcPct val="100000"/>
              </a:lnSpc>
              <a:spcBef>
                <a:spcPts val="0"/>
              </a:spcBef>
              <a:spcAft>
                <a:spcPts val="0"/>
              </a:spcAft>
              <a:buClr>
                <a:srgbClr val="FFFFFF"/>
              </a:buClr>
              <a:buSzPts val="3000"/>
              <a:buNone/>
              <a:defRPr sz="3000" b="1">
                <a:solidFill>
                  <a:srgbClr val="FFFFFF"/>
                </a:solidFill>
              </a:defRPr>
            </a:lvl7pPr>
            <a:lvl8pPr lvl="7" algn="ctr">
              <a:lnSpc>
                <a:spcPct val="100000"/>
              </a:lnSpc>
              <a:spcBef>
                <a:spcPts val="0"/>
              </a:spcBef>
              <a:spcAft>
                <a:spcPts val="0"/>
              </a:spcAft>
              <a:buClr>
                <a:srgbClr val="FFFFFF"/>
              </a:buClr>
              <a:buSzPts val="3000"/>
              <a:buNone/>
              <a:defRPr sz="3000" b="1">
                <a:solidFill>
                  <a:srgbClr val="FFFFFF"/>
                </a:solidFill>
              </a:defRPr>
            </a:lvl8pPr>
            <a:lvl9pPr lvl="8" algn="ctr">
              <a:lnSpc>
                <a:spcPct val="100000"/>
              </a:lnSpc>
              <a:spcBef>
                <a:spcPts val="0"/>
              </a:spcBef>
              <a:spcAft>
                <a:spcPts val="0"/>
              </a:spcAft>
              <a:buClr>
                <a:srgbClr val="FFFFFF"/>
              </a:buClr>
              <a:buSzPts val="3000"/>
              <a:buNone/>
              <a:defRPr sz="3000" b="1">
                <a:solidFill>
                  <a:srgbClr val="FFFFFF"/>
                </a:solidFill>
              </a:defRPr>
            </a:lvl9pPr>
          </a:lstStyle>
          <a:p>
            <a:endParaRPr/>
          </a:p>
        </p:txBody>
      </p:sp>
      <p:sp>
        <p:nvSpPr>
          <p:cNvPr id="231" name="Shape 231"/>
          <p:cNvSpPr txBox="1">
            <a:spLocks noGrp="1"/>
          </p:cNvSpPr>
          <p:nvPr>
            <p:ph type="sldNum" idx="12"/>
          </p:nvPr>
        </p:nvSpPr>
        <p:spPr>
          <a:xfrm>
            <a:off x="8497999" y="6251679"/>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fld id="{00000000-1234-1234-1234-123412341234}" type="slidenum">
              <a:rPr lang="ru"/>
              <a:pPr/>
              <a:t>‹#›</a:t>
            </a:fld>
            <a:endParaRPr/>
          </a:p>
        </p:txBody>
      </p:sp>
    </p:spTree>
    <p:extLst>
      <p:ext uri="{BB962C8B-B14F-4D97-AF65-F5344CB8AC3E}">
        <p14:creationId xmlns:p14="http://schemas.microsoft.com/office/powerpoint/2010/main" val="3733826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311700" y="593367"/>
            <a:ext cx="8520600" cy="763600"/>
          </a:xfrm>
          <a:prstGeom prst="rect">
            <a:avLst/>
          </a:prstGeom>
        </p:spPr>
        <p:txBody>
          <a:bodyPr spcFirstLastPara="1" wrap="square" lIns="91425" tIns="91425" rIns="91425" bIns="91425" anchor="t" anchorCtr="0"/>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31" name="Shape 31"/>
          <p:cNvSpPr txBox="1">
            <a:spLocks noGrp="1"/>
          </p:cNvSpPr>
          <p:nvPr>
            <p:ph type="sldNum" idx="12"/>
          </p:nvPr>
        </p:nvSpPr>
        <p:spPr>
          <a:xfrm>
            <a:off x="8490250" y="6241345"/>
            <a:ext cx="5487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ru">
                <a:solidFill>
                  <a:srgbClr val="CACACA"/>
                </a:solidFill>
              </a:rPr>
              <a:pPr/>
              <a:t>‹#›</a:t>
            </a:fld>
            <a:endParaRPr>
              <a:solidFill>
                <a:srgbClr val="CACACA"/>
              </a:solidFill>
            </a:endParaRPr>
          </a:p>
        </p:txBody>
      </p:sp>
    </p:spTree>
    <p:extLst>
      <p:ext uri="{BB962C8B-B14F-4D97-AF65-F5344CB8AC3E}">
        <p14:creationId xmlns:p14="http://schemas.microsoft.com/office/powerpoint/2010/main" val="15886364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matchingName="Пользовательский макет 31">
  <p:cSld name="Пользовательский макет 31">
    <p:bg>
      <p:bgPr>
        <a:solidFill>
          <a:srgbClr val="FFFFFF"/>
        </a:solidFill>
        <a:effectLst/>
      </p:bgPr>
    </p:bg>
    <p:spTree>
      <p:nvGrpSpPr>
        <p:cNvPr id="1" name="Shape 232"/>
        <p:cNvGrpSpPr/>
        <p:nvPr/>
      </p:nvGrpSpPr>
      <p:grpSpPr>
        <a:xfrm>
          <a:off x="0" y="0"/>
          <a:ext cx="0" cy="0"/>
          <a:chOff x="0" y="0"/>
          <a:chExt cx="0" cy="0"/>
        </a:xfrm>
      </p:grpSpPr>
      <p:sp>
        <p:nvSpPr>
          <p:cNvPr id="233" name="Shape 233"/>
          <p:cNvSpPr/>
          <p:nvPr/>
        </p:nvSpPr>
        <p:spPr>
          <a:xfrm>
            <a:off x="0" y="0"/>
            <a:ext cx="9144000" cy="6858000"/>
          </a:xfrm>
          <a:prstGeom prst="rect">
            <a:avLst/>
          </a:prstGeom>
          <a:solidFill>
            <a:srgbClr val="607D8B"/>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34" name="Shape 234"/>
          <p:cNvSpPr/>
          <p:nvPr/>
        </p:nvSpPr>
        <p:spPr>
          <a:xfrm>
            <a:off x="5037500" y="1001400"/>
            <a:ext cx="3641400" cy="4855200"/>
          </a:xfrm>
          <a:prstGeom prst="rect">
            <a:avLst/>
          </a:prstGeom>
          <a:noFill/>
          <a:ln w="76200" cap="flat" cmpd="thinThick">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35" name="Shape 235"/>
          <p:cNvSpPr txBox="1">
            <a:spLocks noGrp="1"/>
          </p:cNvSpPr>
          <p:nvPr>
            <p:ph type="title"/>
          </p:nvPr>
        </p:nvSpPr>
        <p:spPr>
          <a:xfrm>
            <a:off x="5172950" y="1231600"/>
            <a:ext cx="3370500" cy="43948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rgbClr val="FFFFFF"/>
              </a:buClr>
              <a:buSzPts val="3000"/>
              <a:buNone/>
              <a:defRPr sz="3000" b="1">
                <a:solidFill>
                  <a:srgbClr val="FFFFFF"/>
                </a:solidFill>
              </a:defRPr>
            </a:lvl1pPr>
            <a:lvl2pPr lvl="1" algn="ctr">
              <a:lnSpc>
                <a:spcPct val="100000"/>
              </a:lnSpc>
              <a:spcBef>
                <a:spcPts val="0"/>
              </a:spcBef>
              <a:spcAft>
                <a:spcPts val="0"/>
              </a:spcAft>
              <a:buClr>
                <a:srgbClr val="FFFFFF"/>
              </a:buClr>
              <a:buSzPts val="3000"/>
              <a:buNone/>
              <a:defRPr sz="3000" b="1">
                <a:solidFill>
                  <a:srgbClr val="FFFFFF"/>
                </a:solidFill>
              </a:defRPr>
            </a:lvl2pPr>
            <a:lvl3pPr lvl="2" algn="ctr">
              <a:lnSpc>
                <a:spcPct val="100000"/>
              </a:lnSpc>
              <a:spcBef>
                <a:spcPts val="0"/>
              </a:spcBef>
              <a:spcAft>
                <a:spcPts val="0"/>
              </a:spcAft>
              <a:buClr>
                <a:srgbClr val="FFFFFF"/>
              </a:buClr>
              <a:buSzPts val="3000"/>
              <a:buNone/>
              <a:defRPr sz="3000" b="1">
                <a:solidFill>
                  <a:srgbClr val="FFFFFF"/>
                </a:solidFill>
              </a:defRPr>
            </a:lvl3pPr>
            <a:lvl4pPr lvl="3" algn="ctr">
              <a:lnSpc>
                <a:spcPct val="100000"/>
              </a:lnSpc>
              <a:spcBef>
                <a:spcPts val="0"/>
              </a:spcBef>
              <a:spcAft>
                <a:spcPts val="0"/>
              </a:spcAft>
              <a:buClr>
                <a:srgbClr val="FFFFFF"/>
              </a:buClr>
              <a:buSzPts val="3000"/>
              <a:buNone/>
              <a:defRPr sz="3000" b="1">
                <a:solidFill>
                  <a:srgbClr val="FFFFFF"/>
                </a:solidFill>
              </a:defRPr>
            </a:lvl4pPr>
            <a:lvl5pPr lvl="4" algn="ctr">
              <a:lnSpc>
                <a:spcPct val="100000"/>
              </a:lnSpc>
              <a:spcBef>
                <a:spcPts val="0"/>
              </a:spcBef>
              <a:spcAft>
                <a:spcPts val="0"/>
              </a:spcAft>
              <a:buClr>
                <a:srgbClr val="FFFFFF"/>
              </a:buClr>
              <a:buSzPts val="3000"/>
              <a:buNone/>
              <a:defRPr sz="3000" b="1">
                <a:solidFill>
                  <a:srgbClr val="FFFFFF"/>
                </a:solidFill>
              </a:defRPr>
            </a:lvl5pPr>
            <a:lvl6pPr lvl="5" algn="ctr">
              <a:lnSpc>
                <a:spcPct val="100000"/>
              </a:lnSpc>
              <a:spcBef>
                <a:spcPts val="0"/>
              </a:spcBef>
              <a:spcAft>
                <a:spcPts val="0"/>
              </a:spcAft>
              <a:buClr>
                <a:srgbClr val="FFFFFF"/>
              </a:buClr>
              <a:buSzPts val="3000"/>
              <a:buNone/>
              <a:defRPr sz="3000" b="1">
                <a:solidFill>
                  <a:srgbClr val="FFFFFF"/>
                </a:solidFill>
              </a:defRPr>
            </a:lvl6pPr>
            <a:lvl7pPr lvl="6" algn="ctr">
              <a:lnSpc>
                <a:spcPct val="100000"/>
              </a:lnSpc>
              <a:spcBef>
                <a:spcPts val="0"/>
              </a:spcBef>
              <a:spcAft>
                <a:spcPts val="0"/>
              </a:spcAft>
              <a:buClr>
                <a:srgbClr val="FFFFFF"/>
              </a:buClr>
              <a:buSzPts val="3000"/>
              <a:buNone/>
              <a:defRPr sz="3000" b="1">
                <a:solidFill>
                  <a:srgbClr val="FFFFFF"/>
                </a:solidFill>
              </a:defRPr>
            </a:lvl7pPr>
            <a:lvl8pPr lvl="7" algn="ctr">
              <a:lnSpc>
                <a:spcPct val="100000"/>
              </a:lnSpc>
              <a:spcBef>
                <a:spcPts val="0"/>
              </a:spcBef>
              <a:spcAft>
                <a:spcPts val="0"/>
              </a:spcAft>
              <a:buClr>
                <a:srgbClr val="FFFFFF"/>
              </a:buClr>
              <a:buSzPts val="3000"/>
              <a:buNone/>
              <a:defRPr sz="3000" b="1">
                <a:solidFill>
                  <a:srgbClr val="FFFFFF"/>
                </a:solidFill>
              </a:defRPr>
            </a:lvl8pPr>
            <a:lvl9pPr lvl="8" algn="ctr">
              <a:lnSpc>
                <a:spcPct val="100000"/>
              </a:lnSpc>
              <a:spcBef>
                <a:spcPts val="0"/>
              </a:spcBef>
              <a:spcAft>
                <a:spcPts val="0"/>
              </a:spcAft>
              <a:buClr>
                <a:srgbClr val="FFFFFF"/>
              </a:buClr>
              <a:buSzPts val="3000"/>
              <a:buNone/>
              <a:defRPr sz="3000" b="1">
                <a:solidFill>
                  <a:srgbClr val="FFFFFF"/>
                </a:solidFill>
              </a:defRPr>
            </a:lvl9pPr>
          </a:lstStyle>
          <a:p>
            <a:endParaRPr/>
          </a:p>
        </p:txBody>
      </p:sp>
      <p:sp>
        <p:nvSpPr>
          <p:cNvPr id="236" name="Shape 236"/>
          <p:cNvSpPr txBox="1">
            <a:spLocks noGrp="1"/>
          </p:cNvSpPr>
          <p:nvPr>
            <p:ph type="sldNum" idx="12"/>
          </p:nvPr>
        </p:nvSpPr>
        <p:spPr>
          <a:xfrm>
            <a:off x="8497999" y="6251679"/>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fld id="{00000000-1234-1234-1234-123412341234}" type="slidenum">
              <a:rPr lang="ru"/>
              <a:pPr/>
              <a:t>‹#›</a:t>
            </a:fld>
            <a:endParaRPr/>
          </a:p>
        </p:txBody>
      </p:sp>
    </p:spTree>
    <p:extLst>
      <p:ext uri="{BB962C8B-B14F-4D97-AF65-F5344CB8AC3E}">
        <p14:creationId xmlns:p14="http://schemas.microsoft.com/office/powerpoint/2010/main" val="33832922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matchingName="Пользовательский макет 32">
  <p:cSld name="Пользовательский макет 32">
    <p:bg>
      <p:bgPr>
        <a:solidFill>
          <a:srgbClr val="FFFFFF"/>
        </a:solidFill>
        <a:effectLst/>
      </p:bgPr>
    </p:bg>
    <p:spTree>
      <p:nvGrpSpPr>
        <p:cNvPr id="1" name="Shape 237"/>
        <p:cNvGrpSpPr/>
        <p:nvPr/>
      </p:nvGrpSpPr>
      <p:grpSpPr>
        <a:xfrm>
          <a:off x="0" y="0"/>
          <a:ext cx="0" cy="0"/>
          <a:chOff x="0" y="0"/>
          <a:chExt cx="0" cy="0"/>
        </a:xfrm>
      </p:grpSpPr>
      <p:sp>
        <p:nvSpPr>
          <p:cNvPr id="238" name="Shape 238"/>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39" name="Shape 239"/>
          <p:cNvSpPr/>
          <p:nvPr/>
        </p:nvSpPr>
        <p:spPr>
          <a:xfrm>
            <a:off x="0" y="33"/>
            <a:ext cx="4011000" cy="6858000"/>
          </a:xfrm>
          <a:prstGeom prst="rect">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40" name="Shape 240"/>
          <p:cNvSpPr txBox="1">
            <a:spLocks noGrp="1"/>
          </p:cNvSpPr>
          <p:nvPr>
            <p:ph type="ctrTitle"/>
          </p:nvPr>
        </p:nvSpPr>
        <p:spPr>
          <a:xfrm>
            <a:off x="315175" y="424900"/>
            <a:ext cx="3224400" cy="40272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chemeClr val="lt1"/>
              </a:buClr>
              <a:buSzPts val="3000"/>
              <a:buNone/>
              <a:defRPr sz="3000" b="1">
                <a:solidFill>
                  <a:schemeClr val="lt1"/>
                </a:solidFill>
              </a:defRPr>
            </a:lvl1pPr>
            <a:lvl2pPr lvl="1" algn="l">
              <a:lnSpc>
                <a:spcPct val="100000"/>
              </a:lnSpc>
              <a:spcBef>
                <a:spcPts val="0"/>
              </a:spcBef>
              <a:spcAft>
                <a:spcPts val="0"/>
              </a:spcAft>
              <a:buClr>
                <a:schemeClr val="lt1"/>
              </a:buClr>
              <a:buSzPts val="3000"/>
              <a:buNone/>
              <a:defRPr sz="3000" b="1">
                <a:solidFill>
                  <a:schemeClr val="lt1"/>
                </a:solidFill>
              </a:defRPr>
            </a:lvl2pPr>
            <a:lvl3pPr lvl="2" algn="l">
              <a:lnSpc>
                <a:spcPct val="100000"/>
              </a:lnSpc>
              <a:spcBef>
                <a:spcPts val="0"/>
              </a:spcBef>
              <a:spcAft>
                <a:spcPts val="0"/>
              </a:spcAft>
              <a:buClr>
                <a:schemeClr val="lt1"/>
              </a:buClr>
              <a:buSzPts val="3000"/>
              <a:buNone/>
              <a:defRPr sz="3000" b="1">
                <a:solidFill>
                  <a:schemeClr val="lt1"/>
                </a:solidFill>
              </a:defRPr>
            </a:lvl3pPr>
            <a:lvl4pPr lvl="3" algn="l">
              <a:lnSpc>
                <a:spcPct val="100000"/>
              </a:lnSpc>
              <a:spcBef>
                <a:spcPts val="0"/>
              </a:spcBef>
              <a:spcAft>
                <a:spcPts val="0"/>
              </a:spcAft>
              <a:buClr>
                <a:schemeClr val="lt1"/>
              </a:buClr>
              <a:buSzPts val="3000"/>
              <a:buNone/>
              <a:defRPr sz="3000" b="1">
                <a:solidFill>
                  <a:schemeClr val="lt1"/>
                </a:solidFill>
              </a:defRPr>
            </a:lvl4pPr>
            <a:lvl5pPr lvl="4" algn="l">
              <a:lnSpc>
                <a:spcPct val="100000"/>
              </a:lnSpc>
              <a:spcBef>
                <a:spcPts val="0"/>
              </a:spcBef>
              <a:spcAft>
                <a:spcPts val="0"/>
              </a:spcAft>
              <a:buClr>
                <a:schemeClr val="lt1"/>
              </a:buClr>
              <a:buSzPts val="3000"/>
              <a:buNone/>
              <a:defRPr sz="3000" b="1">
                <a:solidFill>
                  <a:schemeClr val="lt1"/>
                </a:solidFill>
              </a:defRPr>
            </a:lvl5pPr>
            <a:lvl6pPr lvl="5" algn="l">
              <a:lnSpc>
                <a:spcPct val="100000"/>
              </a:lnSpc>
              <a:spcBef>
                <a:spcPts val="0"/>
              </a:spcBef>
              <a:spcAft>
                <a:spcPts val="0"/>
              </a:spcAft>
              <a:buClr>
                <a:schemeClr val="lt1"/>
              </a:buClr>
              <a:buSzPts val="3000"/>
              <a:buNone/>
              <a:defRPr sz="3000" b="1">
                <a:solidFill>
                  <a:schemeClr val="lt1"/>
                </a:solidFill>
              </a:defRPr>
            </a:lvl6pPr>
            <a:lvl7pPr lvl="6" algn="l">
              <a:lnSpc>
                <a:spcPct val="100000"/>
              </a:lnSpc>
              <a:spcBef>
                <a:spcPts val="0"/>
              </a:spcBef>
              <a:spcAft>
                <a:spcPts val="0"/>
              </a:spcAft>
              <a:buClr>
                <a:schemeClr val="lt1"/>
              </a:buClr>
              <a:buSzPts val="3000"/>
              <a:buNone/>
              <a:defRPr sz="3000" b="1">
                <a:solidFill>
                  <a:schemeClr val="lt1"/>
                </a:solidFill>
              </a:defRPr>
            </a:lvl7pPr>
            <a:lvl8pPr lvl="7" algn="l">
              <a:lnSpc>
                <a:spcPct val="100000"/>
              </a:lnSpc>
              <a:spcBef>
                <a:spcPts val="0"/>
              </a:spcBef>
              <a:spcAft>
                <a:spcPts val="0"/>
              </a:spcAft>
              <a:buClr>
                <a:schemeClr val="lt1"/>
              </a:buClr>
              <a:buSzPts val="3000"/>
              <a:buNone/>
              <a:defRPr sz="3000" b="1">
                <a:solidFill>
                  <a:schemeClr val="lt1"/>
                </a:solidFill>
              </a:defRPr>
            </a:lvl8pPr>
            <a:lvl9pPr lvl="8" algn="l">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241" name="Shape 241"/>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1"/>
                </a:solidFill>
              </a:defRPr>
            </a:lvl1pPr>
            <a:lvl2pPr lvl="1" algn="r">
              <a:lnSpc>
                <a:spcPct val="100000"/>
              </a:lnSpc>
              <a:spcAft>
                <a:spcPts val="0"/>
              </a:spcAft>
              <a:buNone/>
              <a:defRPr sz="1000">
                <a:solidFill>
                  <a:schemeClr val="dk1"/>
                </a:solidFill>
              </a:defRPr>
            </a:lvl2pPr>
            <a:lvl3pPr lvl="2" algn="r">
              <a:lnSpc>
                <a:spcPct val="100000"/>
              </a:lnSpc>
              <a:spcAft>
                <a:spcPts val="0"/>
              </a:spcAft>
              <a:buNone/>
              <a:defRPr sz="1000">
                <a:solidFill>
                  <a:schemeClr val="dk1"/>
                </a:solidFill>
              </a:defRPr>
            </a:lvl3pPr>
            <a:lvl4pPr lvl="3" algn="r">
              <a:lnSpc>
                <a:spcPct val="100000"/>
              </a:lnSpc>
              <a:spcAft>
                <a:spcPts val="0"/>
              </a:spcAft>
              <a:buNone/>
              <a:defRPr sz="1000">
                <a:solidFill>
                  <a:schemeClr val="dk1"/>
                </a:solidFill>
              </a:defRPr>
            </a:lvl4pPr>
            <a:lvl5pPr lvl="4" algn="r">
              <a:lnSpc>
                <a:spcPct val="100000"/>
              </a:lnSpc>
              <a:spcAft>
                <a:spcPts val="0"/>
              </a:spcAft>
              <a:buNone/>
              <a:defRPr sz="1000">
                <a:solidFill>
                  <a:schemeClr val="dk1"/>
                </a:solidFill>
              </a:defRPr>
            </a:lvl5pPr>
            <a:lvl6pPr lvl="5" algn="r">
              <a:lnSpc>
                <a:spcPct val="100000"/>
              </a:lnSpc>
              <a:spcAft>
                <a:spcPts val="0"/>
              </a:spcAft>
              <a:buNone/>
              <a:defRPr sz="1000">
                <a:solidFill>
                  <a:schemeClr val="dk1"/>
                </a:solidFill>
              </a:defRPr>
            </a:lvl6pPr>
            <a:lvl7pPr lvl="6" algn="r">
              <a:lnSpc>
                <a:spcPct val="100000"/>
              </a:lnSpc>
              <a:spcAft>
                <a:spcPts val="0"/>
              </a:spcAft>
              <a:buNone/>
              <a:defRPr sz="1000">
                <a:solidFill>
                  <a:schemeClr val="dk1"/>
                </a:solidFill>
              </a:defRPr>
            </a:lvl7pPr>
            <a:lvl8pPr lvl="7" algn="r">
              <a:lnSpc>
                <a:spcPct val="100000"/>
              </a:lnSpc>
              <a:spcAft>
                <a:spcPts val="0"/>
              </a:spcAft>
              <a:buNone/>
              <a:defRPr sz="1000">
                <a:solidFill>
                  <a:schemeClr val="dk1"/>
                </a:solidFill>
              </a:defRPr>
            </a:lvl8pPr>
            <a:lvl9pPr lvl="8" algn="r">
              <a:lnSpc>
                <a:spcPct val="100000"/>
              </a:lnSpc>
              <a:spcAft>
                <a:spcPts val="0"/>
              </a:spcAft>
              <a:buNone/>
              <a:defRPr sz="1000">
                <a:solidFill>
                  <a:schemeClr val="dk1"/>
                </a:solidFill>
              </a:defRPr>
            </a:lvl9pPr>
          </a:lstStyle>
          <a:p>
            <a:fld id="{00000000-1234-1234-1234-123412341234}" type="slidenum">
              <a:rPr lang="ru">
                <a:solidFill>
                  <a:srgbClr val="FFFFFF"/>
                </a:solidFill>
              </a:rPr>
              <a:pPr/>
              <a:t>‹#›</a:t>
            </a:fld>
            <a:endParaRPr>
              <a:solidFill>
                <a:srgbClr val="FFFFFF"/>
              </a:solidFill>
            </a:endParaRPr>
          </a:p>
        </p:txBody>
      </p:sp>
    </p:spTree>
    <p:extLst>
      <p:ext uri="{BB962C8B-B14F-4D97-AF65-F5344CB8AC3E}">
        <p14:creationId xmlns:p14="http://schemas.microsoft.com/office/powerpoint/2010/main" val="1209197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matchingName="Пользовательский макет 15">
  <p:cSld name="Пользовательский макет 15">
    <p:bg>
      <p:bgPr>
        <a:solidFill>
          <a:srgbClr val="FFFFFF"/>
        </a:solidFill>
        <a:effectLst/>
      </p:bgPr>
    </p:bg>
    <p:spTree>
      <p:nvGrpSpPr>
        <p:cNvPr id="1" name="Shape 242"/>
        <p:cNvGrpSpPr/>
        <p:nvPr/>
      </p:nvGrpSpPr>
      <p:grpSpPr>
        <a:xfrm>
          <a:off x="0" y="0"/>
          <a:ext cx="0" cy="0"/>
          <a:chOff x="0" y="0"/>
          <a:chExt cx="0" cy="0"/>
        </a:xfrm>
      </p:grpSpPr>
      <p:sp>
        <p:nvSpPr>
          <p:cNvPr id="243" name="Shape 243"/>
          <p:cNvSpPr/>
          <p:nvPr/>
        </p:nvSpPr>
        <p:spPr>
          <a:xfrm>
            <a:off x="0" y="0"/>
            <a:ext cx="9144000" cy="6858000"/>
          </a:xfrm>
          <a:prstGeom prst="rect">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44" name="Shape 244"/>
          <p:cNvSpPr txBox="1">
            <a:spLocks noGrp="1"/>
          </p:cNvSpPr>
          <p:nvPr>
            <p:ph type="ctrTitle"/>
          </p:nvPr>
        </p:nvSpPr>
        <p:spPr>
          <a:xfrm>
            <a:off x="661050" y="722800"/>
            <a:ext cx="7821900" cy="54124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chemeClr val="lt1"/>
              </a:buClr>
              <a:buSzPts val="8000"/>
              <a:buNone/>
              <a:defRPr sz="8000" b="1">
                <a:solidFill>
                  <a:schemeClr val="lt1"/>
                </a:solidFill>
              </a:defRPr>
            </a:lvl1pPr>
            <a:lvl2pPr lvl="1" algn="ctr">
              <a:lnSpc>
                <a:spcPct val="100000"/>
              </a:lnSpc>
              <a:spcBef>
                <a:spcPts val="0"/>
              </a:spcBef>
              <a:spcAft>
                <a:spcPts val="0"/>
              </a:spcAft>
              <a:buClr>
                <a:schemeClr val="lt1"/>
              </a:buClr>
              <a:buSzPts val="8000"/>
              <a:buNone/>
              <a:defRPr sz="8000" b="1">
                <a:solidFill>
                  <a:schemeClr val="lt1"/>
                </a:solidFill>
              </a:defRPr>
            </a:lvl2pPr>
            <a:lvl3pPr lvl="2" algn="ctr">
              <a:lnSpc>
                <a:spcPct val="100000"/>
              </a:lnSpc>
              <a:spcBef>
                <a:spcPts val="0"/>
              </a:spcBef>
              <a:spcAft>
                <a:spcPts val="0"/>
              </a:spcAft>
              <a:buClr>
                <a:schemeClr val="lt1"/>
              </a:buClr>
              <a:buSzPts val="8000"/>
              <a:buNone/>
              <a:defRPr sz="8000" b="1">
                <a:solidFill>
                  <a:schemeClr val="lt1"/>
                </a:solidFill>
              </a:defRPr>
            </a:lvl3pPr>
            <a:lvl4pPr lvl="3" algn="ctr">
              <a:lnSpc>
                <a:spcPct val="100000"/>
              </a:lnSpc>
              <a:spcBef>
                <a:spcPts val="0"/>
              </a:spcBef>
              <a:spcAft>
                <a:spcPts val="0"/>
              </a:spcAft>
              <a:buClr>
                <a:schemeClr val="lt1"/>
              </a:buClr>
              <a:buSzPts val="8000"/>
              <a:buNone/>
              <a:defRPr sz="8000" b="1">
                <a:solidFill>
                  <a:schemeClr val="lt1"/>
                </a:solidFill>
              </a:defRPr>
            </a:lvl4pPr>
            <a:lvl5pPr lvl="4" algn="ctr">
              <a:lnSpc>
                <a:spcPct val="100000"/>
              </a:lnSpc>
              <a:spcBef>
                <a:spcPts val="0"/>
              </a:spcBef>
              <a:spcAft>
                <a:spcPts val="0"/>
              </a:spcAft>
              <a:buClr>
                <a:schemeClr val="lt1"/>
              </a:buClr>
              <a:buSzPts val="8000"/>
              <a:buNone/>
              <a:defRPr sz="8000" b="1">
                <a:solidFill>
                  <a:schemeClr val="lt1"/>
                </a:solidFill>
              </a:defRPr>
            </a:lvl5pPr>
            <a:lvl6pPr lvl="5" algn="ctr">
              <a:lnSpc>
                <a:spcPct val="100000"/>
              </a:lnSpc>
              <a:spcBef>
                <a:spcPts val="0"/>
              </a:spcBef>
              <a:spcAft>
                <a:spcPts val="0"/>
              </a:spcAft>
              <a:buClr>
                <a:schemeClr val="lt1"/>
              </a:buClr>
              <a:buSzPts val="8000"/>
              <a:buNone/>
              <a:defRPr sz="8000" b="1">
                <a:solidFill>
                  <a:schemeClr val="lt1"/>
                </a:solidFill>
              </a:defRPr>
            </a:lvl6pPr>
            <a:lvl7pPr lvl="6" algn="ctr">
              <a:lnSpc>
                <a:spcPct val="100000"/>
              </a:lnSpc>
              <a:spcBef>
                <a:spcPts val="0"/>
              </a:spcBef>
              <a:spcAft>
                <a:spcPts val="0"/>
              </a:spcAft>
              <a:buClr>
                <a:schemeClr val="lt1"/>
              </a:buClr>
              <a:buSzPts val="8000"/>
              <a:buNone/>
              <a:defRPr sz="8000" b="1">
                <a:solidFill>
                  <a:schemeClr val="lt1"/>
                </a:solidFill>
              </a:defRPr>
            </a:lvl7pPr>
            <a:lvl8pPr lvl="7" algn="ctr">
              <a:lnSpc>
                <a:spcPct val="100000"/>
              </a:lnSpc>
              <a:spcBef>
                <a:spcPts val="0"/>
              </a:spcBef>
              <a:spcAft>
                <a:spcPts val="0"/>
              </a:spcAft>
              <a:buClr>
                <a:schemeClr val="lt1"/>
              </a:buClr>
              <a:buSzPts val="8000"/>
              <a:buNone/>
              <a:defRPr sz="8000" b="1">
                <a:solidFill>
                  <a:schemeClr val="lt1"/>
                </a:solidFill>
              </a:defRPr>
            </a:lvl8pPr>
            <a:lvl9pPr lvl="8" algn="ctr">
              <a:lnSpc>
                <a:spcPct val="100000"/>
              </a:lnSpc>
              <a:spcBef>
                <a:spcPts val="0"/>
              </a:spcBef>
              <a:spcAft>
                <a:spcPts val="0"/>
              </a:spcAft>
              <a:buClr>
                <a:schemeClr val="lt1"/>
              </a:buClr>
              <a:buSzPts val="8000"/>
              <a:buNone/>
              <a:defRPr sz="8000" b="1">
                <a:solidFill>
                  <a:schemeClr val="lt1"/>
                </a:solidFill>
              </a:defRPr>
            </a:lvl9pPr>
          </a:lstStyle>
          <a:p>
            <a:endParaRPr/>
          </a:p>
        </p:txBody>
      </p:sp>
      <p:sp>
        <p:nvSpPr>
          <p:cNvPr id="245" name="Shape 245"/>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lt1"/>
                </a:solidFill>
              </a:defRPr>
            </a:lvl1pPr>
            <a:lvl2pPr lvl="1" algn="r">
              <a:lnSpc>
                <a:spcPct val="100000"/>
              </a:lnSpc>
              <a:spcAft>
                <a:spcPts val="0"/>
              </a:spcAft>
              <a:buNone/>
              <a:defRPr sz="1000">
                <a:solidFill>
                  <a:schemeClr val="lt1"/>
                </a:solidFill>
              </a:defRPr>
            </a:lvl2pPr>
            <a:lvl3pPr lvl="2" algn="r">
              <a:lnSpc>
                <a:spcPct val="100000"/>
              </a:lnSpc>
              <a:spcAft>
                <a:spcPts val="0"/>
              </a:spcAft>
              <a:buNone/>
              <a:defRPr sz="1000">
                <a:solidFill>
                  <a:schemeClr val="lt1"/>
                </a:solidFill>
              </a:defRPr>
            </a:lvl3pPr>
            <a:lvl4pPr lvl="3" algn="r">
              <a:lnSpc>
                <a:spcPct val="100000"/>
              </a:lnSpc>
              <a:spcAft>
                <a:spcPts val="0"/>
              </a:spcAft>
              <a:buNone/>
              <a:defRPr sz="1000">
                <a:solidFill>
                  <a:schemeClr val="lt1"/>
                </a:solidFill>
              </a:defRPr>
            </a:lvl4pPr>
            <a:lvl5pPr lvl="4" algn="r">
              <a:lnSpc>
                <a:spcPct val="100000"/>
              </a:lnSpc>
              <a:spcAft>
                <a:spcPts val="0"/>
              </a:spcAft>
              <a:buNone/>
              <a:defRPr sz="1000">
                <a:solidFill>
                  <a:schemeClr val="lt1"/>
                </a:solidFill>
              </a:defRPr>
            </a:lvl5pPr>
            <a:lvl6pPr lvl="5" algn="r">
              <a:lnSpc>
                <a:spcPct val="100000"/>
              </a:lnSpc>
              <a:spcAft>
                <a:spcPts val="0"/>
              </a:spcAft>
              <a:buNone/>
              <a:defRPr sz="1000">
                <a:solidFill>
                  <a:schemeClr val="lt1"/>
                </a:solidFill>
              </a:defRPr>
            </a:lvl6pPr>
            <a:lvl7pPr lvl="6" algn="r">
              <a:lnSpc>
                <a:spcPct val="100000"/>
              </a:lnSpc>
              <a:spcAft>
                <a:spcPts val="0"/>
              </a:spcAft>
              <a:buNone/>
              <a:defRPr sz="1000">
                <a:solidFill>
                  <a:schemeClr val="lt1"/>
                </a:solidFill>
              </a:defRPr>
            </a:lvl7pPr>
            <a:lvl8pPr lvl="7" algn="r">
              <a:lnSpc>
                <a:spcPct val="100000"/>
              </a:lnSpc>
              <a:spcAft>
                <a:spcPts val="0"/>
              </a:spcAft>
              <a:buNone/>
              <a:defRPr sz="1000">
                <a:solidFill>
                  <a:schemeClr val="lt1"/>
                </a:solidFill>
              </a:defRPr>
            </a:lvl8pPr>
            <a:lvl9pPr lvl="8" algn="r">
              <a:lnSpc>
                <a:spcPct val="100000"/>
              </a:lnSpc>
              <a:spcAft>
                <a:spcPts val="0"/>
              </a:spcAft>
              <a:buNone/>
              <a:defRPr sz="1000">
                <a:solidFill>
                  <a:schemeClr val="lt1"/>
                </a:solidFill>
              </a:defRPr>
            </a:lvl9pPr>
          </a:lstStyle>
          <a:p>
            <a:fld id="{00000000-1234-1234-1234-123412341234}" type="slidenum">
              <a:rPr lang="ru">
                <a:solidFill>
                  <a:srgbClr val="37474F"/>
                </a:solidFill>
              </a:rPr>
              <a:pPr/>
              <a:t>‹#›</a:t>
            </a:fld>
            <a:endParaRPr>
              <a:solidFill>
                <a:srgbClr val="37474F"/>
              </a:solidFill>
            </a:endParaRPr>
          </a:p>
        </p:txBody>
      </p:sp>
    </p:spTree>
    <p:extLst>
      <p:ext uri="{BB962C8B-B14F-4D97-AF65-F5344CB8AC3E}">
        <p14:creationId xmlns:p14="http://schemas.microsoft.com/office/powerpoint/2010/main" val="46207874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Пользовательский макет 33">
  <p:cSld name="Пользовательский макет 33">
    <p:bg>
      <p:bgPr>
        <a:solidFill>
          <a:srgbClr val="FFFFFF"/>
        </a:solidFill>
        <a:effectLst/>
      </p:bgPr>
    </p:bg>
    <p:spTree>
      <p:nvGrpSpPr>
        <p:cNvPr id="1" name="Shape 246"/>
        <p:cNvGrpSpPr/>
        <p:nvPr/>
      </p:nvGrpSpPr>
      <p:grpSpPr>
        <a:xfrm>
          <a:off x="0" y="0"/>
          <a:ext cx="0" cy="0"/>
          <a:chOff x="0" y="0"/>
          <a:chExt cx="0" cy="0"/>
        </a:xfrm>
      </p:grpSpPr>
      <p:sp>
        <p:nvSpPr>
          <p:cNvPr id="247" name="Shape 247"/>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48" name="Shape 248"/>
          <p:cNvSpPr/>
          <p:nvPr/>
        </p:nvSpPr>
        <p:spPr>
          <a:xfrm>
            <a:off x="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249" name="Shape 249"/>
          <p:cNvGrpSpPr/>
          <p:nvPr/>
        </p:nvGrpSpPr>
        <p:grpSpPr>
          <a:xfrm>
            <a:off x="6096350" y="0"/>
            <a:ext cx="3047700" cy="575200"/>
            <a:chOff x="6096400" y="0"/>
            <a:chExt cx="3047700" cy="431400"/>
          </a:xfrm>
        </p:grpSpPr>
        <p:sp>
          <p:nvSpPr>
            <p:cNvPr id="250" name="Shape 250"/>
            <p:cNvSpPr/>
            <p:nvPr/>
          </p:nvSpPr>
          <p:spPr>
            <a:xfrm>
              <a:off x="6096400" y="0"/>
              <a:ext cx="3047700" cy="215700"/>
            </a:xfrm>
            <a:prstGeom prst="rect">
              <a:avLst/>
            </a:prstGeom>
            <a:solidFill>
              <a:srgbClr val="6AA84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51" name="Shape 251"/>
            <p:cNvSpPr/>
            <p:nvPr/>
          </p:nvSpPr>
          <p:spPr>
            <a:xfrm>
              <a:off x="6096400" y="215700"/>
              <a:ext cx="3047700" cy="215700"/>
            </a:xfrm>
            <a:prstGeom prst="rect">
              <a:avLst/>
            </a:prstGeom>
            <a:solidFill>
              <a:srgbClr val="FFF2CC"/>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52" name="Shape 252"/>
            <p:cNvSpPr/>
            <p:nvPr/>
          </p:nvSpPr>
          <p:spPr>
            <a:xfrm>
              <a:off x="6096400" y="215702"/>
              <a:ext cx="3047700" cy="55800"/>
            </a:xfrm>
            <a:prstGeom prst="rect">
              <a:avLst/>
            </a:prstGeom>
            <a:solidFill>
              <a:srgbClr val="38761D"/>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253" name="Shape 253"/>
          <p:cNvSpPr txBox="1">
            <a:spLocks noGrp="1"/>
          </p:cNvSpPr>
          <p:nvPr>
            <p:ph type="title"/>
          </p:nvPr>
        </p:nvSpPr>
        <p:spPr>
          <a:xfrm>
            <a:off x="6293125" y="1006233"/>
            <a:ext cx="2665500" cy="48356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None/>
              <a:defRPr sz="2600" b="1">
                <a:solidFill>
                  <a:srgbClr val="212121"/>
                </a:solidFill>
              </a:defRPr>
            </a:lvl1pPr>
            <a:lvl2pPr lvl="1" algn="l">
              <a:lnSpc>
                <a:spcPct val="100000"/>
              </a:lnSpc>
              <a:spcBef>
                <a:spcPts val="0"/>
              </a:spcBef>
              <a:spcAft>
                <a:spcPts val="0"/>
              </a:spcAft>
              <a:buNone/>
              <a:defRPr sz="2600" b="1">
                <a:solidFill>
                  <a:srgbClr val="212121"/>
                </a:solidFill>
              </a:defRPr>
            </a:lvl2pPr>
            <a:lvl3pPr lvl="2" algn="l">
              <a:lnSpc>
                <a:spcPct val="100000"/>
              </a:lnSpc>
              <a:spcBef>
                <a:spcPts val="0"/>
              </a:spcBef>
              <a:spcAft>
                <a:spcPts val="0"/>
              </a:spcAft>
              <a:buNone/>
              <a:defRPr sz="2600" b="1">
                <a:solidFill>
                  <a:srgbClr val="212121"/>
                </a:solidFill>
              </a:defRPr>
            </a:lvl3pPr>
            <a:lvl4pPr lvl="3" algn="l">
              <a:lnSpc>
                <a:spcPct val="100000"/>
              </a:lnSpc>
              <a:spcBef>
                <a:spcPts val="0"/>
              </a:spcBef>
              <a:spcAft>
                <a:spcPts val="0"/>
              </a:spcAft>
              <a:buNone/>
              <a:defRPr sz="2600" b="1">
                <a:solidFill>
                  <a:srgbClr val="212121"/>
                </a:solidFill>
              </a:defRPr>
            </a:lvl4pPr>
            <a:lvl5pPr lvl="4" algn="l">
              <a:lnSpc>
                <a:spcPct val="100000"/>
              </a:lnSpc>
              <a:spcBef>
                <a:spcPts val="0"/>
              </a:spcBef>
              <a:spcAft>
                <a:spcPts val="0"/>
              </a:spcAft>
              <a:buNone/>
              <a:defRPr sz="2600" b="1">
                <a:solidFill>
                  <a:srgbClr val="212121"/>
                </a:solidFill>
              </a:defRPr>
            </a:lvl5pPr>
            <a:lvl6pPr lvl="5" algn="l">
              <a:lnSpc>
                <a:spcPct val="100000"/>
              </a:lnSpc>
              <a:spcBef>
                <a:spcPts val="0"/>
              </a:spcBef>
              <a:spcAft>
                <a:spcPts val="0"/>
              </a:spcAft>
              <a:buNone/>
              <a:defRPr sz="2600" b="1">
                <a:solidFill>
                  <a:srgbClr val="212121"/>
                </a:solidFill>
              </a:defRPr>
            </a:lvl6pPr>
            <a:lvl7pPr lvl="6" algn="l">
              <a:lnSpc>
                <a:spcPct val="100000"/>
              </a:lnSpc>
              <a:spcBef>
                <a:spcPts val="0"/>
              </a:spcBef>
              <a:spcAft>
                <a:spcPts val="0"/>
              </a:spcAft>
              <a:buNone/>
              <a:defRPr sz="2600" b="1">
                <a:solidFill>
                  <a:srgbClr val="212121"/>
                </a:solidFill>
              </a:defRPr>
            </a:lvl7pPr>
            <a:lvl8pPr lvl="7" algn="l">
              <a:lnSpc>
                <a:spcPct val="100000"/>
              </a:lnSpc>
              <a:spcBef>
                <a:spcPts val="0"/>
              </a:spcBef>
              <a:spcAft>
                <a:spcPts val="0"/>
              </a:spcAft>
              <a:buNone/>
              <a:defRPr sz="2600" b="1">
                <a:solidFill>
                  <a:srgbClr val="212121"/>
                </a:solidFill>
              </a:defRPr>
            </a:lvl8pPr>
            <a:lvl9pPr lvl="8" algn="l">
              <a:lnSpc>
                <a:spcPct val="100000"/>
              </a:lnSpc>
              <a:spcBef>
                <a:spcPts val="0"/>
              </a:spcBef>
              <a:spcAft>
                <a:spcPts val="0"/>
              </a:spcAft>
              <a:buNone/>
              <a:defRPr sz="2600" b="1">
                <a:solidFill>
                  <a:srgbClr val="212121"/>
                </a:solidFill>
              </a:defRPr>
            </a:lvl9pPr>
          </a:lstStyle>
          <a:p>
            <a:endParaRPr/>
          </a:p>
        </p:txBody>
      </p:sp>
      <p:sp>
        <p:nvSpPr>
          <p:cNvPr id="254" name="Shape 254"/>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fld id="{00000000-1234-1234-1234-123412341234}" type="slidenum">
              <a:rPr lang="ru"/>
              <a:pPr/>
              <a:t>‹#›</a:t>
            </a:fld>
            <a:endParaRPr/>
          </a:p>
        </p:txBody>
      </p:sp>
    </p:spTree>
    <p:extLst>
      <p:ext uri="{BB962C8B-B14F-4D97-AF65-F5344CB8AC3E}">
        <p14:creationId xmlns:p14="http://schemas.microsoft.com/office/powerpoint/2010/main" val="343975299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matchingName="Пользовательский макет 34">
  <p:cSld name="Пользовательский макет 34">
    <p:bg>
      <p:bgPr>
        <a:solidFill>
          <a:srgbClr val="FFFFFF"/>
        </a:solidFill>
        <a:effectLst/>
      </p:bgPr>
    </p:bg>
    <p:spTree>
      <p:nvGrpSpPr>
        <p:cNvPr id="1" name="Shape 255"/>
        <p:cNvGrpSpPr/>
        <p:nvPr/>
      </p:nvGrpSpPr>
      <p:grpSpPr>
        <a:xfrm>
          <a:off x="0" y="0"/>
          <a:ext cx="0" cy="0"/>
          <a:chOff x="0" y="0"/>
          <a:chExt cx="0" cy="0"/>
        </a:xfrm>
      </p:grpSpPr>
      <p:sp>
        <p:nvSpPr>
          <p:cNvPr id="256" name="Shape 256"/>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57" name="Shape 257"/>
          <p:cNvSpPr/>
          <p:nvPr/>
        </p:nvSpPr>
        <p:spPr>
          <a:xfrm>
            <a:off x="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258" name="Shape 258"/>
          <p:cNvGrpSpPr/>
          <p:nvPr/>
        </p:nvGrpSpPr>
        <p:grpSpPr>
          <a:xfrm>
            <a:off x="6096350" y="0"/>
            <a:ext cx="3047700" cy="575200"/>
            <a:chOff x="6096400" y="0"/>
            <a:chExt cx="3047700" cy="431400"/>
          </a:xfrm>
        </p:grpSpPr>
        <p:sp>
          <p:nvSpPr>
            <p:cNvPr id="259" name="Shape 259"/>
            <p:cNvSpPr/>
            <p:nvPr/>
          </p:nvSpPr>
          <p:spPr>
            <a:xfrm>
              <a:off x="6096400" y="0"/>
              <a:ext cx="3047700" cy="215700"/>
            </a:xfrm>
            <a:prstGeom prst="rect">
              <a:avLst/>
            </a:prstGeom>
            <a:solidFill>
              <a:srgbClr val="6AA84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60" name="Shape 260"/>
            <p:cNvSpPr/>
            <p:nvPr/>
          </p:nvSpPr>
          <p:spPr>
            <a:xfrm>
              <a:off x="6096400" y="215700"/>
              <a:ext cx="3047700" cy="215700"/>
            </a:xfrm>
            <a:prstGeom prst="rect">
              <a:avLst/>
            </a:prstGeom>
            <a:solidFill>
              <a:srgbClr val="FFF2CC"/>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61" name="Shape 261"/>
            <p:cNvSpPr/>
            <p:nvPr/>
          </p:nvSpPr>
          <p:spPr>
            <a:xfrm>
              <a:off x="6096400" y="215702"/>
              <a:ext cx="3047700" cy="55800"/>
            </a:xfrm>
            <a:prstGeom prst="rect">
              <a:avLst/>
            </a:prstGeom>
            <a:solidFill>
              <a:srgbClr val="38761D"/>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262" name="Shape 262"/>
          <p:cNvSpPr txBox="1">
            <a:spLocks noGrp="1"/>
          </p:cNvSpPr>
          <p:nvPr>
            <p:ph type="title"/>
          </p:nvPr>
        </p:nvSpPr>
        <p:spPr>
          <a:xfrm>
            <a:off x="6293125" y="1006233"/>
            <a:ext cx="2665500" cy="48356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None/>
              <a:defRPr sz="2600" b="1">
                <a:solidFill>
                  <a:srgbClr val="212121"/>
                </a:solidFill>
              </a:defRPr>
            </a:lvl1pPr>
            <a:lvl2pPr lvl="1" algn="l">
              <a:lnSpc>
                <a:spcPct val="100000"/>
              </a:lnSpc>
              <a:spcBef>
                <a:spcPts val="0"/>
              </a:spcBef>
              <a:spcAft>
                <a:spcPts val="0"/>
              </a:spcAft>
              <a:buNone/>
              <a:defRPr sz="2600" b="1">
                <a:solidFill>
                  <a:srgbClr val="212121"/>
                </a:solidFill>
              </a:defRPr>
            </a:lvl2pPr>
            <a:lvl3pPr lvl="2" algn="l">
              <a:lnSpc>
                <a:spcPct val="100000"/>
              </a:lnSpc>
              <a:spcBef>
                <a:spcPts val="0"/>
              </a:spcBef>
              <a:spcAft>
                <a:spcPts val="0"/>
              </a:spcAft>
              <a:buNone/>
              <a:defRPr sz="2600" b="1">
                <a:solidFill>
                  <a:srgbClr val="212121"/>
                </a:solidFill>
              </a:defRPr>
            </a:lvl3pPr>
            <a:lvl4pPr lvl="3" algn="l">
              <a:lnSpc>
                <a:spcPct val="100000"/>
              </a:lnSpc>
              <a:spcBef>
                <a:spcPts val="0"/>
              </a:spcBef>
              <a:spcAft>
                <a:spcPts val="0"/>
              </a:spcAft>
              <a:buNone/>
              <a:defRPr sz="2600" b="1">
                <a:solidFill>
                  <a:srgbClr val="212121"/>
                </a:solidFill>
              </a:defRPr>
            </a:lvl4pPr>
            <a:lvl5pPr lvl="4" algn="l">
              <a:lnSpc>
                <a:spcPct val="100000"/>
              </a:lnSpc>
              <a:spcBef>
                <a:spcPts val="0"/>
              </a:spcBef>
              <a:spcAft>
                <a:spcPts val="0"/>
              </a:spcAft>
              <a:buNone/>
              <a:defRPr sz="2600" b="1">
                <a:solidFill>
                  <a:srgbClr val="212121"/>
                </a:solidFill>
              </a:defRPr>
            </a:lvl5pPr>
            <a:lvl6pPr lvl="5" algn="l">
              <a:lnSpc>
                <a:spcPct val="100000"/>
              </a:lnSpc>
              <a:spcBef>
                <a:spcPts val="0"/>
              </a:spcBef>
              <a:spcAft>
                <a:spcPts val="0"/>
              </a:spcAft>
              <a:buNone/>
              <a:defRPr sz="2600" b="1">
                <a:solidFill>
                  <a:srgbClr val="212121"/>
                </a:solidFill>
              </a:defRPr>
            </a:lvl6pPr>
            <a:lvl7pPr lvl="6" algn="l">
              <a:lnSpc>
                <a:spcPct val="100000"/>
              </a:lnSpc>
              <a:spcBef>
                <a:spcPts val="0"/>
              </a:spcBef>
              <a:spcAft>
                <a:spcPts val="0"/>
              </a:spcAft>
              <a:buNone/>
              <a:defRPr sz="2600" b="1">
                <a:solidFill>
                  <a:srgbClr val="212121"/>
                </a:solidFill>
              </a:defRPr>
            </a:lvl7pPr>
            <a:lvl8pPr lvl="7" algn="l">
              <a:lnSpc>
                <a:spcPct val="100000"/>
              </a:lnSpc>
              <a:spcBef>
                <a:spcPts val="0"/>
              </a:spcBef>
              <a:spcAft>
                <a:spcPts val="0"/>
              </a:spcAft>
              <a:buNone/>
              <a:defRPr sz="2600" b="1">
                <a:solidFill>
                  <a:srgbClr val="212121"/>
                </a:solidFill>
              </a:defRPr>
            </a:lvl8pPr>
            <a:lvl9pPr lvl="8" algn="l">
              <a:lnSpc>
                <a:spcPct val="100000"/>
              </a:lnSpc>
              <a:spcBef>
                <a:spcPts val="0"/>
              </a:spcBef>
              <a:spcAft>
                <a:spcPts val="0"/>
              </a:spcAft>
              <a:buNone/>
              <a:defRPr sz="2600" b="1">
                <a:solidFill>
                  <a:srgbClr val="212121"/>
                </a:solidFill>
              </a:defRPr>
            </a:lvl9pPr>
          </a:lstStyle>
          <a:p>
            <a:endParaRPr/>
          </a:p>
        </p:txBody>
      </p:sp>
      <p:sp>
        <p:nvSpPr>
          <p:cNvPr id="263" name="Shape 263"/>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fld id="{00000000-1234-1234-1234-123412341234}" type="slidenum">
              <a:rPr lang="ru"/>
              <a:pPr/>
              <a:t>‹#›</a:t>
            </a:fld>
            <a:endParaRPr/>
          </a:p>
        </p:txBody>
      </p:sp>
    </p:spTree>
    <p:extLst>
      <p:ext uri="{BB962C8B-B14F-4D97-AF65-F5344CB8AC3E}">
        <p14:creationId xmlns:p14="http://schemas.microsoft.com/office/powerpoint/2010/main" val="207129183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matchingName="Пользовательский макет 35">
  <p:cSld name="Пользовательский макет 35">
    <p:bg>
      <p:bgPr>
        <a:solidFill>
          <a:srgbClr val="FFFFFF"/>
        </a:solidFill>
        <a:effectLst/>
      </p:bgPr>
    </p:bg>
    <p:spTree>
      <p:nvGrpSpPr>
        <p:cNvPr id="1" name="Shape 264"/>
        <p:cNvGrpSpPr/>
        <p:nvPr/>
      </p:nvGrpSpPr>
      <p:grpSpPr>
        <a:xfrm>
          <a:off x="0" y="0"/>
          <a:ext cx="0" cy="0"/>
          <a:chOff x="0" y="0"/>
          <a:chExt cx="0" cy="0"/>
        </a:xfrm>
      </p:grpSpPr>
      <p:sp>
        <p:nvSpPr>
          <p:cNvPr id="265" name="Shape 265"/>
          <p:cNvSpPr/>
          <p:nvPr/>
        </p:nvSpPr>
        <p:spPr>
          <a:xfrm>
            <a:off x="0" y="0"/>
            <a:ext cx="9144000" cy="6858000"/>
          </a:xfrm>
          <a:prstGeom prst="rect">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66" name="Shape 266"/>
          <p:cNvSpPr txBox="1">
            <a:spLocks noGrp="1"/>
          </p:cNvSpPr>
          <p:nvPr>
            <p:ph type="title"/>
          </p:nvPr>
        </p:nvSpPr>
        <p:spPr>
          <a:xfrm>
            <a:off x="836400" y="4042933"/>
            <a:ext cx="7490400" cy="21032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chemeClr val="lt1"/>
              </a:buClr>
              <a:buSzPts val="3600"/>
              <a:buNone/>
              <a:defRPr sz="3600" b="1">
                <a:solidFill>
                  <a:schemeClr val="lt1"/>
                </a:solidFill>
              </a:defRPr>
            </a:lvl1pPr>
            <a:lvl2pPr lvl="1" algn="ctr">
              <a:lnSpc>
                <a:spcPct val="100000"/>
              </a:lnSpc>
              <a:spcBef>
                <a:spcPts val="0"/>
              </a:spcBef>
              <a:spcAft>
                <a:spcPts val="0"/>
              </a:spcAft>
              <a:buClr>
                <a:schemeClr val="lt1"/>
              </a:buClr>
              <a:buSzPts val="3600"/>
              <a:buNone/>
              <a:defRPr sz="3600" b="1">
                <a:solidFill>
                  <a:schemeClr val="lt1"/>
                </a:solidFill>
              </a:defRPr>
            </a:lvl2pPr>
            <a:lvl3pPr lvl="2" algn="ctr">
              <a:lnSpc>
                <a:spcPct val="100000"/>
              </a:lnSpc>
              <a:spcBef>
                <a:spcPts val="0"/>
              </a:spcBef>
              <a:spcAft>
                <a:spcPts val="0"/>
              </a:spcAft>
              <a:buClr>
                <a:schemeClr val="lt1"/>
              </a:buClr>
              <a:buSzPts val="3600"/>
              <a:buNone/>
              <a:defRPr sz="3600" b="1">
                <a:solidFill>
                  <a:schemeClr val="lt1"/>
                </a:solidFill>
              </a:defRPr>
            </a:lvl3pPr>
            <a:lvl4pPr lvl="3" algn="ctr">
              <a:lnSpc>
                <a:spcPct val="100000"/>
              </a:lnSpc>
              <a:spcBef>
                <a:spcPts val="0"/>
              </a:spcBef>
              <a:spcAft>
                <a:spcPts val="0"/>
              </a:spcAft>
              <a:buClr>
                <a:schemeClr val="lt1"/>
              </a:buClr>
              <a:buSzPts val="3600"/>
              <a:buNone/>
              <a:defRPr sz="3600" b="1">
                <a:solidFill>
                  <a:schemeClr val="lt1"/>
                </a:solidFill>
              </a:defRPr>
            </a:lvl4pPr>
            <a:lvl5pPr lvl="4" algn="ctr">
              <a:lnSpc>
                <a:spcPct val="100000"/>
              </a:lnSpc>
              <a:spcBef>
                <a:spcPts val="0"/>
              </a:spcBef>
              <a:spcAft>
                <a:spcPts val="0"/>
              </a:spcAft>
              <a:buClr>
                <a:schemeClr val="lt1"/>
              </a:buClr>
              <a:buSzPts val="3600"/>
              <a:buNone/>
              <a:defRPr sz="3600" b="1">
                <a:solidFill>
                  <a:schemeClr val="lt1"/>
                </a:solidFill>
              </a:defRPr>
            </a:lvl5pPr>
            <a:lvl6pPr lvl="5" algn="ctr">
              <a:lnSpc>
                <a:spcPct val="100000"/>
              </a:lnSpc>
              <a:spcBef>
                <a:spcPts val="0"/>
              </a:spcBef>
              <a:spcAft>
                <a:spcPts val="0"/>
              </a:spcAft>
              <a:buClr>
                <a:schemeClr val="lt1"/>
              </a:buClr>
              <a:buSzPts val="3600"/>
              <a:buNone/>
              <a:defRPr sz="3600" b="1">
                <a:solidFill>
                  <a:schemeClr val="lt1"/>
                </a:solidFill>
              </a:defRPr>
            </a:lvl6pPr>
            <a:lvl7pPr lvl="6" algn="ctr">
              <a:lnSpc>
                <a:spcPct val="100000"/>
              </a:lnSpc>
              <a:spcBef>
                <a:spcPts val="0"/>
              </a:spcBef>
              <a:spcAft>
                <a:spcPts val="0"/>
              </a:spcAft>
              <a:buClr>
                <a:schemeClr val="lt1"/>
              </a:buClr>
              <a:buSzPts val="3600"/>
              <a:buNone/>
              <a:defRPr sz="3600" b="1">
                <a:solidFill>
                  <a:schemeClr val="lt1"/>
                </a:solidFill>
              </a:defRPr>
            </a:lvl7pPr>
            <a:lvl8pPr lvl="7" algn="ctr">
              <a:lnSpc>
                <a:spcPct val="100000"/>
              </a:lnSpc>
              <a:spcBef>
                <a:spcPts val="0"/>
              </a:spcBef>
              <a:spcAft>
                <a:spcPts val="0"/>
              </a:spcAft>
              <a:buClr>
                <a:schemeClr val="lt1"/>
              </a:buClr>
              <a:buSzPts val="3600"/>
              <a:buNone/>
              <a:defRPr sz="3600" b="1">
                <a:solidFill>
                  <a:schemeClr val="lt1"/>
                </a:solidFill>
              </a:defRPr>
            </a:lvl8pPr>
            <a:lvl9pPr lvl="8" algn="ctr">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267" name="Shape 267"/>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lt1"/>
                </a:solidFill>
              </a:defRPr>
            </a:lvl1pPr>
            <a:lvl2pPr lvl="1" algn="r">
              <a:lnSpc>
                <a:spcPct val="100000"/>
              </a:lnSpc>
              <a:spcAft>
                <a:spcPts val="0"/>
              </a:spcAft>
              <a:buNone/>
              <a:defRPr sz="1000">
                <a:solidFill>
                  <a:schemeClr val="lt1"/>
                </a:solidFill>
              </a:defRPr>
            </a:lvl2pPr>
            <a:lvl3pPr lvl="2" algn="r">
              <a:lnSpc>
                <a:spcPct val="100000"/>
              </a:lnSpc>
              <a:spcAft>
                <a:spcPts val="0"/>
              </a:spcAft>
              <a:buNone/>
              <a:defRPr sz="1000">
                <a:solidFill>
                  <a:schemeClr val="lt1"/>
                </a:solidFill>
              </a:defRPr>
            </a:lvl3pPr>
            <a:lvl4pPr lvl="3" algn="r">
              <a:lnSpc>
                <a:spcPct val="100000"/>
              </a:lnSpc>
              <a:spcAft>
                <a:spcPts val="0"/>
              </a:spcAft>
              <a:buNone/>
              <a:defRPr sz="1000">
                <a:solidFill>
                  <a:schemeClr val="lt1"/>
                </a:solidFill>
              </a:defRPr>
            </a:lvl4pPr>
            <a:lvl5pPr lvl="4" algn="r">
              <a:lnSpc>
                <a:spcPct val="100000"/>
              </a:lnSpc>
              <a:spcAft>
                <a:spcPts val="0"/>
              </a:spcAft>
              <a:buNone/>
              <a:defRPr sz="1000">
                <a:solidFill>
                  <a:schemeClr val="lt1"/>
                </a:solidFill>
              </a:defRPr>
            </a:lvl5pPr>
            <a:lvl6pPr lvl="5" algn="r">
              <a:lnSpc>
                <a:spcPct val="100000"/>
              </a:lnSpc>
              <a:spcAft>
                <a:spcPts val="0"/>
              </a:spcAft>
              <a:buNone/>
              <a:defRPr sz="1000">
                <a:solidFill>
                  <a:schemeClr val="lt1"/>
                </a:solidFill>
              </a:defRPr>
            </a:lvl6pPr>
            <a:lvl7pPr lvl="6" algn="r">
              <a:lnSpc>
                <a:spcPct val="100000"/>
              </a:lnSpc>
              <a:spcAft>
                <a:spcPts val="0"/>
              </a:spcAft>
              <a:buNone/>
              <a:defRPr sz="1000">
                <a:solidFill>
                  <a:schemeClr val="lt1"/>
                </a:solidFill>
              </a:defRPr>
            </a:lvl7pPr>
            <a:lvl8pPr lvl="7" algn="r">
              <a:lnSpc>
                <a:spcPct val="100000"/>
              </a:lnSpc>
              <a:spcAft>
                <a:spcPts val="0"/>
              </a:spcAft>
              <a:buNone/>
              <a:defRPr sz="1000">
                <a:solidFill>
                  <a:schemeClr val="lt1"/>
                </a:solidFill>
              </a:defRPr>
            </a:lvl8pPr>
            <a:lvl9pPr lvl="8" algn="r">
              <a:lnSpc>
                <a:spcPct val="100000"/>
              </a:lnSpc>
              <a:spcAft>
                <a:spcPts val="0"/>
              </a:spcAft>
              <a:buNone/>
              <a:defRPr sz="1000">
                <a:solidFill>
                  <a:schemeClr val="lt1"/>
                </a:solidFill>
              </a:defRPr>
            </a:lvl9pPr>
          </a:lstStyle>
          <a:p>
            <a:fld id="{00000000-1234-1234-1234-123412341234}" type="slidenum">
              <a:rPr lang="ru">
                <a:solidFill>
                  <a:srgbClr val="37474F"/>
                </a:solidFill>
              </a:rPr>
              <a:pPr/>
              <a:t>‹#›</a:t>
            </a:fld>
            <a:endParaRPr>
              <a:solidFill>
                <a:srgbClr val="37474F"/>
              </a:solidFill>
            </a:endParaRPr>
          </a:p>
        </p:txBody>
      </p:sp>
    </p:spTree>
    <p:extLst>
      <p:ext uri="{BB962C8B-B14F-4D97-AF65-F5344CB8AC3E}">
        <p14:creationId xmlns:p14="http://schemas.microsoft.com/office/powerpoint/2010/main" val="120927830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matchingName="Пользовательский макет 37">
  <p:cSld name="Пользовательский макет 37">
    <p:bg>
      <p:bgPr>
        <a:solidFill>
          <a:srgbClr val="FFFFFF"/>
        </a:solidFill>
        <a:effectLst/>
      </p:bgPr>
    </p:bg>
    <p:spTree>
      <p:nvGrpSpPr>
        <p:cNvPr id="1" name="Shape 268"/>
        <p:cNvGrpSpPr/>
        <p:nvPr/>
      </p:nvGrpSpPr>
      <p:grpSpPr>
        <a:xfrm>
          <a:off x="0" y="0"/>
          <a:ext cx="0" cy="0"/>
          <a:chOff x="0" y="0"/>
          <a:chExt cx="0" cy="0"/>
        </a:xfrm>
      </p:grpSpPr>
      <p:sp>
        <p:nvSpPr>
          <p:cNvPr id="269" name="Shape 269"/>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70" name="Shape 270"/>
          <p:cNvSpPr txBox="1">
            <a:spLocks noGrp="1"/>
          </p:cNvSpPr>
          <p:nvPr>
            <p:ph type="title"/>
          </p:nvPr>
        </p:nvSpPr>
        <p:spPr>
          <a:xfrm>
            <a:off x="351600" y="3649133"/>
            <a:ext cx="3997500" cy="18528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None/>
              <a:defRPr sz="2800" b="1">
                <a:solidFill>
                  <a:srgbClr val="212121"/>
                </a:solidFill>
              </a:defRPr>
            </a:lvl1pPr>
            <a:lvl2pPr lvl="1" algn="l">
              <a:lnSpc>
                <a:spcPct val="100000"/>
              </a:lnSpc>
              <a:spcBef>
                <a:spcPts val="0"/>
              </a:spcBef>
              <a:spcAft>
                <a:spcPts val="0"/>
              </a:spcAft>
              <a:buNone/>
              <a:defRPr sz="2800" b="1">
                <a:solidFill>
                  <a:srgbClr val="212121"/>
                </a:solidFill>
              </a:defRPr>
            </a:lvl2pPr>
            <a:lvl3pPr lvl="2" algn="l">
              <a:lnSpc>
                <a:spcPct val="100000"/>
              </a:lnSpc>
              <a:spcBef>
                <a:spcPts val="0"/>
              </a:spcBef>
              <a:spcAft>
                <a:spcPts val="0"/>
              </a:spcAft>
              <a:buNone/>
              <a:defRPr sz="2800" b="1">
                <a:solidFill>
                  <a:srgbClr val="212121"/>
                </a:solidFill>
              </a:defRPr>
            </a:lvl3pPr>
            <a:lvl4pPr lvl="3" algn="l">
              <a:lnSpc>
                <a:spcPct val="100000"/>
              </a:lnSpc>
              <a:spcBef>
                <a:spcPts val="0"/>
              </a:spcBef>
              <a:spcAft>
                <a:spcPts val="0"/>
              </a:spcAft>
              <a:buNone/>
              <a:defRPr sz="2800" b="1">
                <a:solidFill>
                  <a:srgbClr val="212121"/>
                </a:solidFill>
              </a:defRPr>
            </a:lvl4pPr>
            <a:lvl5pPr lvl="4" algn="l">
              <a:lnSpc>
                <a:spcPct val="100000"/>
              </a:lnSpc>
              <a:spcBef>
                <a:spcPts val="0"/>
              </a:spcBef>
              <a:spcAft>
                <a:spcPts val="0"/>
              </a:spcAft>
              <a:buNone/>
              <a:defRPr sz="2800" b="1">
                <a:solidFill>
                  <a:srgbClr val="212121"/>
                </a:solidFill>
              </a:defRPr>
            </a:lvl5pPr>
            <a:lvl6pPr lvl="5" algn="l">
              <a:lnSpc>
                <a:spcPct val="100000"/>
              </a:lnSpc>
              <a:spcBef>
                <a:spcPts val="0"/>
              </a:spcBef>
              <a:spcAft>
                <a:spcPts val="0"/>
              </a:spcAft>
              <a:buNone/>
              <a:defRPr sz="2800" b="1">
                <a:solidFill>
                  <a:srgbClr val="212121"/>
                </a:solidFill>
              </a:defRPr>
            </a:lvl6pPr>
            <a:lvl7pPr lvl="6" algn="l">
              <a:lnSpc>
                <a:spcPct val="100000"/>
              </a:lnSpc>
              <a:spcBef>
                <a:spcPts val="0"/>
              </a:spcBef>
              <a:spcAft>
                <a:spcPts val="0"/>
              </a:spcAft>
              <a:buNone/>
              <a:defRPr sz="2800" b="1">
                <a:solidFill>
                  <a:srgbClr val="212121"/>
                </a:solidFill>
              </a:defRPr>
            </a:lvl7pPr>
            <a:lvl8pPr lvl="7" algn="l">
              <a:lnSpc>
                <a:spcPct val="100000"/>
              </a:lnSpc>
              <a:spcBef>
                <a:spcPts val="0"/>
              </a:spcBef>
              <a:spcAft>
                <a:spcPts val="0"/>
              </a:spcAft>
              <a:buNone/>
              <a:defRPr sz="2800" b="1">
                <a:solidFill>
                  <a:srgbClr val="212121"/>
                </a:solidFill>
              </a:defRPr>
            </a:lvl8pPr>
            <a:lvl9pPr lvl="8" algn="l">
              <a:lnSpc>
                <a:spcPct val="100000"/>
              </a:lnSpc>
              <a:spcBef>
                <a:spcPts val="0"/>
              </a:spcBef>
              <a:spcAft>
                <a:spcPts val="0"/>
              </a:spcAft>
              <a:buNone/>
              <a:defRPr sz="2800" b="1">
                <a:solidFill>
                  <a:srgbClr val="212121"/>
                </a:solidFill>
              </a:defRPr>
            </a:lvl9pPr>
          </a:lstStyle>
          <a:p>
            <a:endParaRPr/>
          </a:p>
        </p:txBody>
      </p:sp>
      <p:sp>
        <p:nvSpPr>
          <p:cNvPr id="271" name="Shape 271"/>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99771329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matchingName="Пользовательский макет 36">
  <p:cSld name="Пользовательский макет 36">
    <p:bg>
      <p:bgPr>
        <a:solidFill>
          <a:srgbClr val="FFFFFF"/>
        </a:solidFill>
        <a:effectLst/>
      </p:bgPr>
    </p:bg>
    <p:spTree>
      <p:nvGrpSpPr>
        <p:cNvPr id="1" name="Shape 272"/>
        <p:cNvGrpSpPr/>
        <p:nvPr/>
      </p:nvGrpSpPr>
      <p:grpSpPr>
        <a:xfrm>
          <a:off x="0" y="0"/>
          <a:ext cx="0" cy="0"/>
          <a:chOff x="0" y="0"/>
          <a:chExt cx="0" cy="0"/>
        </a:xfrm>
      </p:grpSpPr>
      <p:sp>
        <p:nvSpPr>
          <p:cNvPr id="273" name="Shape 273"/>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74" name="Shape 274"/>
          <p:cNvSpPr txBox="1">
            <a:spLocks noGrp="1"/>
          </p:cNvSpPr>
          <p:nvPr>
            <p:ph type="title"/>
          </p:nvPr>
        </p:nvSpPr>
        <p:spPr>
          <a:xfrm>
            <a:off x="351600" y="3649133"/>
            <a:ext cx="3997500" cy="18528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None/>
              <a:defRPr sz="2800" b="1">
                <a:solidFill>
                  <a:srgbClr val="212121"/>
                </a:solidFill>
              </a:defRPr>
            </a:lvl1pPr>
            <a:lvl2pPr lvl="1" algn="l">
              <a:lnSpc>
                <a:spcPct val="100000"/>
              </a:lnSpc>
              <a:spcBef>
                <a:spcPts val="0"/>
              </a:spcBef>
              <a:spcAft>
                <a:spcPts val="0"/>
              </a:spcAft>
              <a:buNone/>
              <a:defRPr sz="2800" b="1">
                <a:solidFill>
                  <a:srgbClr val="212121"/>
                </a:solidFill>
              </a:defRPr>
            </a:lvl2pPr>
            <a:lvl3pPr lvl="2" algn="l">
              <a:lnSpc>
                <a:spcPct val="100000"/>
              </a:lnSpc>
              <a:spcBef>
                <a:spcPts val="0"/>
              </a:spcBef>
              <a:spcAft>
                <a:spcPts val="0"/>
              </a:spcAft>
              <a:buNone/>
              <a:defRPr sz="2800" b="1">
                <a:solidFill>
                  <a:srgbClr val="212121"/>
                </a:solidFill>
              </a:defRPr>
            </a:lvl3pPr>
            <a:lvl4pPr lvl="3" algn="l">
              <a:lnSpc>
                <a:spcPct val="100000"/>
              </a:lnSpc>
              <a:spcBef>
                <a:spcPts val="0"/>
              </a:spcBef>
              <a:spcAft>
                <a:spcPts val="0"/>
              </a:spcAft>
              <a:buNone/>
              <a:defRPr sz="2800" b="1">
                <a:solidFill>
                  <a:srgbClr val="212121"/>
                </a:solidFill>
              </a:defRPr>
            </a:lvl4pPr>
            <a:lvl5pPr lvl="4" algn="l">
              <a:lnSpc>
                <a:spcPct val="100000"/>
              </a:lnSpc>
              <a:spcBef>
                <a:spcPts val="0"/>
              </a:spcBef>
              <a:spcAft>
                <a:spcPts val="0"/>
              </a:spcAft>
              <a:buNone/>
              <a:defRPr sz="2800" b="1">
                <a:solidFill>
                  <a:srgbClr val="212121"/>
                </a:solidFill>
              </a:defRPr>
            </a:lvl5pPr>
            <a:lvl6pPr lvl="5" algn="l">
              <a:lnSpc>
                <a:spcPct val="100000"/>
              </a:lnSpc>
              <a:spcBef>
                <a:spcPts val="0"/>
              </a:spcBef>
              <a:spcAft>
                <a:spcPts val="0"/>
              </a:spcAft>
              <a:buNone/>
              <a:defRPr sz="2800" b="1">
                <a:solidFill>
                  <a:srgbClr val="212121"/>
                </a:solidFill>
              </a:defRPr>
            </a:lvl6pPr>
            <a:lvl7pPr lvl="6" algn="l">
              <a:lnSpc>
                <a:spcPct val="100000"/>
              </a:lnSpc>
              <a:spcBef>
                <a:spcPts val="0"/>
              </a:spcBef>
              <a:spcAft>
                <a:spcPts val="0"/>
              </a:spcAft>
              <a:buNone/>
              <a:defRPr sz="2800" b="1">
                <a:solidFill>
                  <a:srgbClr val="212121"/>
                </a:solidFill>
              </a:defRPr>
            </a:lvl7pPr>
            <a:lvl8pPr lvl="7" algn="l">
              <a:lnSpc>
                <a:spcPct val="100000"/>
              </a:lnSpc>
              <a:spcBef>
                <a:spcPts val="0"/>
              </a:spcBef>
              <a:spcAft>
                <a:spcPts val="0"/>
              </a:spcAft>
              <a:buNone/>
              <a:defRPr sz="2800" b="1">
                <a:solidFill>
                  <a:srgbClr val="212121"/>
                </a:solidFill>
              </a:defRPr>
            </a:lvl8pPr>
            <a:lvl9pPr lvl="8" algn="l">
              <a:lnSpc>
                <a:spcPct val="100000"/>
              </a:lnSpc>
              <a:spcBef>
                <a:spcPts val="0"/>
              </a:spcBef>
              <a:spcAft>
                <a:spcPts val="0"/>
              </a:spcAft>
              <a:buNone/>
              <a:defRPr sz="2800" b="1">
                <a:solidFill>
                  <a:srgbClr val="212121"/>
                </a:solidFill>
              </a:defRPr>
            </a:lvl9pPr>
          </a:lstStyle>
          <a:p>
            <a:endParaRPr/>
          </a:p>
        </p:txBody>
      </p:sp>
      <p:sp>
        <p:nvSpPr>
          <p:cNvPr id="275" name="Shape 275"/>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65075732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matchingName="Пользовательский макет 38">
  <p:cSld name="Пользовательский макет 38">
    <p:bg>
      <p:bgPr>
        <a:solidFill>
          <a:srgbClr val="FFFFFF"/>
        </a:solidFill>
        <a:effectLst/>
      </p:bgPr>
    </p:bg>
    <p:spTree>
      <p:nvGrpSpPr>
        <p:cNvPr id="1" name="Shape 276"/>
        <p:cNvGrpSpPr/>
        <p:nvPr/>
      </p:nvGrpSpPr>
      <p:grpSpPr>
        <a:xfrm>
          <a:off x="0" y="0"/>
          <a:ext cx="0" cy="0"/>
          <a:chOff x="0" y="0"/>
          <a:chExt cx="0" cy="0"/>
        </a:xfrm>
      </p:grpSpPr>
      <p:sp>
        <p:nvSpPr>
          <p:cNvPr id="277" name="Shape 277"/>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78" name="Shape 278"/>
          <p:cNvSpPr txBox="1">
            <a:spLocks noGrp="1"/>
          </p:cNvSpPr>
          <p:nvPr>
            <p:ph type="ctrTitle"/>
          </p:nvPr>
        </p:nvSpPr>
        <p:spPr>
          <a:xfrm>
            <a:off x="3019500" y="2216200"/>
            <a:ext cx="3105300" cy="24256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rgbClr val="616161"/>
              </a:buClr>
              <a:buSzPts val="3600"/>
              <a:buNone/>
              <a:defRPr sz="3600" b="1">
                <a:solidFill>
                  <a:srgbClr val="616161"/>
                </a:solidFill>
              </a:defRPr>
            </a:lvl1pPr>
            <a:lvl2pPr lvl="1" algn="ctr">
              <a:lnSpc>
                <a:spcPct val="100000"/>
              </a:lnSpc>
              <a:spcBef>
                <a:spcPts val="0"/>
              </a:spcBef>
              <a:spcAft>
                <a:spcPts val="0"/>
              </a:spcAft>
              <a:buClr>
                <a:srgbClr val="616161"/>
              </a:buClr>
              <a:buSzPts val="3600"/>
              <a:buNone/>
              <a:defRPr sz="3600" b="1">
                <a:solidFill>
                  <a:srgbClr val="616161"/>
                </a:solidFill>
              </a:defRPr>
            </a:lvl2pPr>
            <a:lvl3pPr lvl="2" algn="ctr">
              <a:lnSpc>
                <a:spcPct val="100000"/>
              </a:lnSpc>
              <a:spcBef>
                <a:spcPts val="0"/>
              </a:spcBef>
              <a:spcAft>
                <a:spcPts val="0"/>
              </a:spcAft>
              <a:buClr>
                <a:srgbClr val="616161"/>
              </a:buClr>
              <a:buSzPts val="3600"/>
              <a:buNone/>
              <a:defRPr sz="3600" b="1">
                <a:solidFill>
                  <a:srgbClr val="616161"/>
                </a:solidFill>
              </a:defRPr>
            </a:lvl3pPr>
            <a:lvl4pPr lvl="3" algn="ctr">
              <a:lnSpc>
                <a:spcPct val="100000"/>
              </a:lnSpc>
              <a:spcBef>
                <a:spcPts val="0"/>
              </a:spcBef>
              <a:spcAft>
                <a:spcPts val="0"/>
              </a:spcAft>
              <a:buClr>
                <a:srgbClr val="616161"/>
              </a:buClr>
              <a:buSzPts val="3600"/>
              <a:buNone/>
              <a:defRPr sz="3600" b="1">
                <a:solidFill>
                  <a:srgbClr val="616161"/>
                </a:solidFill>
              </a:defRPr>
            </a:lvl4pPr>
            <a:lvl5pPr lvl="4" algn="ctr">
              <a:lnSpc>
                <a:spcPct val="100000"/>
              </a:lnSpc>
              <a:spcBef>
                <a:spcPts val="0"/>
              </a:spcBef>
              <a:spcAft>
                <a:spcPts val="0"/>
              </a:spcAft>
              <a:buClr>
                <a:srgbClr val="616161"/>
              </a:buClr>
              <a:buSzPts val="3600"/>
              <a:buNone/>
              <a:defRPr sz="3600" b="1">
                <a:solidFill>
                  <a:srgbClr val="616161"/>
                </a:solidFill>
              </a:defRPr>
            </a:lvl5pPr>
            <a:lvl6pPr lvl="5" algn="ctr">
              <a:lnSpc>
                <a:spcPct val="100000"/>
              </a:lnSpc>
              <a:spcBef>
                <a:spcPts val="0"/>
              </a:spcBef>
              <a:spcAft>
                <a:spcPts val="0"/>
              </a:spcAft>
              <a:buClr>
                <a:srgbClr val="616161"/>
              </a:buClr>
              <a:buSzPts val="3600"/>
              <a:buNone/>
              <a:defRPr sz="3600" b="1">
                <a:solidFill>
                  <a:srgbClr val="616161"/>
                </a:solidFill>
              </a:defRPr>
            </a:lvl6pPr>
            <a:lvl7pPr lvl="6" algn="ctr">
              <a:lnSpc>
                <a:spcPct val="100000"/>
              </a:lnSpc>
              <a:spcBef>
                <a:spcPts val="0"/>
              </a:spcBef>
              <a:spcAft>
                <a:spcPts val="0"/>
              </a:spcAft>
              <a:buClr>
                <a:srgbClr val="616161"/>
              </a:buClr>
              <a:buSzPts val="3600"/>
              <a:buNone/>
              <a:defRPr sz="3600" b="1">
                <a:solidFill>
                  <a:srgbClr val="616161"/>
                </a:solidFill>
              </a:defRPr>
            </a:lvl7pPr>
            <a:lvl8pPr lvl="7" algn="ctr">
              <a:lnSpc>
                <a:spcPct val="100000"/>
              </a:lnSpc>
              <a:spcBef>
                <a:spcPts val="0"/>
              </a:spcBef>
              <a:spcAft>
                <a:spcPts val="0"/>
              </a:spcAft>
              <a:buClr>
                <a:srgbClr val="616161"/>
              </a:buClr>
              <a:buSzPts val="3600"/>
              <a:buNone/>
              <a:defRPr sz="3600" b="1">
                <a:solidFill>
                  <a:srgbClr val="616161"/>
                </a:solidFill>
              </a:defRPr>
            </a:lvl8pPr>
            <a:lvl9pPr lvl="8" algn="ctr">
              <a:lnSpc>
                <a:spcPct val="100000"/>
              </a:lnSpc>
              <a:spcBef>
                <a:spcPts val="0"/>
              </a:spcBef>
              <a:spcAft>
                <a:spcPts val="0"/>
              </a:spcAft>
              <a:buClr>
                <a:srgbClr val="616161"/>
              </a:buClr>
              <a:buSzPts val="3600"/>
              <a:buNone/>
              <a:defRPr sz="3600" b="1">
                <a:solidFill>
                  <a:srgbClr val="616161"/>
                </a:solidFill>
              </a:defRPr>
            </a:lvl9pPr>
          </a:lstStyle>
          <a:p>
            <a:endParaRPr/>
          </a:p>
        </p:txBody>
      </p:sp>
      <p:cxnSp>
        <p:nvCxnSpPr>
          <p:cNvPr id="279" name="Shape 279"/>
          <p:cNvCxnSpPr/>
          <p:nvPr/>
        </p:nvCxnSpPr>
        <p:spPr>
          <a:xfrm rot="10800000">
            <a:off x="3328950" y="2117800"/>
            <a:ext cx="2486100" cy="0"/>
          </a:xfrm>
          <a:prstGeom prst="straightConnector1">
            <a:avLst/>
          </a:prstGeom>
          <a:noFill/>
          <a:ln w="9525" cap="flat" cmpd="sng">
            <a:solidFill>
              <a:srgbClr val="BCBCBC"/>
            </a:solidFill>
            <a:prstDash val="solid"/>
            <a:round/>
            <a:headEnd type="none" w="sm" len="sm"/>
            <a:tailEnd type="none" w="sm" len="sm"/>
          </a:ln>
        </p:spPr>
      </p:cxnSp>
      <p:cxnSp>
        <p:nvCxnSpPr>
          <p:cNvPr id="280" name="Shape 280"/>
          <p:cNvCxnSpPr/>
          <p:nvPr/>
        </p:nvCxnSpPr>
        <p:spPr>
          <a:xfrm rot="10800000">
            <a:off x="3328950" y="4740200"/>
            <a:ext cx="2486100" cy="0"/>
          </a:xfrm>
          <a:prstGeom prst="straightConnector1">
            <a:avLst/>
          </a:prstGeom>
          <a:noFill/>
          <a:ln w="9525" cap="flat" cmpd="sng">
            <a:solidFill>
              <a:srgbClr val="BCBCBC"/>
            </a:solidFill>
            <a:prstDash val="solid"/>
            <a:round/>
            <a:headEnd type="none" w="sm" len="sm"/>
            <a:tailEnd type="none" w="sm" len="sm"/>
          </a:ln>
        </p:spPr>
      </p:cxnSp>
      <p:sp>
        <p:nvSpPr>
          <p:cNvPr id="281" name="Shape 281"/>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fld id="{00000000-1234-1234-1234-123412341234}" type="slidenum">
              <a:rPr lang="ru"/>
              <a:pPr/>
              <a:t>‹#›</a:t>
            </a:fld>
            <a:endParaRPr/>
          </a:p>
        </p:txBody>
      </p:sp>
    </p:spTree>
    <p:extLst>
      <p:ext uri="{BB962C8B-B14F-4D97-AF65-F5344CB8AC3E}">
        <p14:creationId xmlns:p14="http://schemas.microsoft.com/office/powerpoint/2010/main" val="380610260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matchingName="Пользовательский макет 39">
  <p:cSld name="Пользовательский макет 39">
    <p:bg>
      <p:bgPr>
        <a:solidFill>
          <a:srgbClr val="FFFFFF"/>
        </a:solidFill>
        <a:effectLst/>
      </p:bgPr>
    </p:bg>
    <p:spTree>
      <p:nvGrpSpPr>
        <p:cNvPr id="1" name="Shape 282"/>
        <p:cNvGrpSpPr/>
        <p:nvPr/>
      </p:nvGrpSpPr>
      <p:grpSpPr>
        <a:xfrm>
          <a:off x="0" y="0"/>
          <a:ext cx="0" cy="0"/>
          <a:chOff x="0" y="0"/>
          <a:chExt cx="0" cy="0"/>
        </a:xfrm>
      </p:grpSpPr>
      <p:sp>
        <p:nvSpPr>
          <p:cNvPr id="283" name="Shape 283"/>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84" name="Shape 284"/>
          <p:cNvSpPr/>
          <p:nvPr/>
        </p:nvSpPr>
        <p:spPr>
          <a:xfrm>
            <a:off x="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285" name="Shape 285"/>
          <p:cNvGrpSpPr/>
          <p:nvPr/>
        </p:nvGrpSpPr>
        <p:grpSpPr>
          <a:xfrm>
            <a:off x="6096350" y="0"/>
            <a:ext cx="3047700" cy="575200"/>
            <a:chOff x="6096400" y="0"/>
            <a:chExt cx="3047700" cy="431400"/>
          </a:xfrm>
        </p:grpSpPr>
        <p:sp>
          <p:nvSpPr>
            <p:cNvPr id="286" name="Shape 286"/>
            <p:cNvSpPr/>
            <p:nvPr/>
          </p:nvSpPr>
          <p:spPr>
            <a:xfrm>
              <a:off x="6096400" y="0"/>
              <a:ext cx="3047700" cy="215700"/>
            </a:xfrm>
            <a:prstGeom prst="rect">
              <a:avLst/>
            </a:prstGeom>
            <a:solidFill>
              <a:srgbClr val="6AA84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87" name="Shape 287"/>
            <p:cNvSpPr/>
            <p:nvPr/>
          </p:nvSpPr>
          <p:spPr>
            <a:xfrm>
              <a:off x="6096400" y="215700"/>
              <a:ext cx="3047700" cy="215700"/>
            </a:xfrm>
            <a:prstGeom prst="rect">
              <a:avLst/>
            </a:prstGeom>
            <a:solidFill>
              <a:srgbClr val="FFF2CC"/>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88" name="Shape 288"/>
            <p:cNvSpPr/>
            <p:nvPr/>
          </p:nvSpPr>
          <p:spPr>
            <a:xfrm>
              <a:off x="6096400" y="215702"/>
              <a:ext cx="3047700" cy="55800"/>
            </a:xfrm>
            <a:prstGeom prst="rect">
              <a:avLst/>
            </a:prstGeom>
            <a:solidFill>
              <a:srgbClr val="38761D"/>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289" name="Shape 289"/>
          <p:cNvSpPr txBox="1">
            <a:spLocks noGrp="1"/>
          </p:cNvSpPr>
          <p:nvPr>
            <p:ph type="title"/>
          </p:nvPr>
        </p:nvSpPr>
        <p:spPr>
          <a:xfrm>
            <a:off x="6293125" y="1006233"/>
            <a:ext cx="2665500" cy="48356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None/>
              <a:defRPr sz="2600" b="1">
                <a:solidFill>
                  <a:srgbClr val="212121"/>
                </a:solidFill>
              </a:defRPr>
            </a:lvl1pPr>
            <a:lvl2pPr lvl="1" algn="l">
              <a:lnSpc>
                <a:spcPct val="100000"/>
              </a:lnSpc>
              <a:spcBef>
                <a:spcPts val="0"/>
              </a:spcBef>
              <a:spcAft>
                <a:spcPts val="0"/>
              </a:spcAft>
              <a:buNone/>
              <a:defRPr sz="2600" b="1">
                <a:solidFill>
                  <a:srgbClr val="212121"/>
                </a:solidFill>
              </a:defRPr>
            </a:lvl2pPr>
            <a:lvl3pPr lvl="2" algn="l">
              <a:lnSpc>
                <a:spcPct val="100000"/>
              </a:lnSpc>
              <a:spcBef>
                <a:spcPts val="0"/>
              </a:spcBef>
              <a:spcAft>
                <a:spcPts val="0"/>
              </a:spcAft>
              <a:buNone/>
              <a:defRPr sz="2600" b="1">
                <a:solidFill>
                  <a:srgbClr val="212121"/>
                </a:solidFill>
              </a:defRPr>
            </a:lvl3pPr>
            <a:lvl4pPr lvl="3" algn="l">
              <a:lnSpc>
                <a:spcPct val="100000"/>
              </a:lnSpc>
              <a:spcBef>
                <a:spcPts val="0"/>
              </a:spcBef>
              <a:spcAft>
                <a:spcPts val="0"/>
              </a:spcAft>
              <a:buNone/>
              <a:defRPr sz="2600" b="1">
                <a:solidFill>
                  <a:srgbClr val="212121"/>
                </a:solidFill>
              </a:defRPr>
            </a:lvl4pPr>
            <a:lvl5pPr lvl="4" algn="l">
              <a:lnSpc>
                <a:spcPct val="100000"/>
              </a:lnSpc>
              <a:spcBef>
                <a:spcPts val="0"/>
              </a:spcBef>
              <a:spcAft>
                <a:spcPts val="0"/>
              </a:spcAft>
              <a:buNone/>
              <a:defRPr sz="2600" b="1">
                <a:solidFill>
                  <a:srgbClr val="212121"/>
                </a:solidFill>
              </a:defRPr>
            </a:lvl5pPr>
            <a:lvl6pPr lvl="5" algn="l">
              <a:lnSpc>
                <a:spcPct val="100000"/>
              </a:lnSpc>
              <a:spcBef>
                <a:spcPts val="0"/>
              </a:spcBef>
              <a:spcAft>
                <a:spcPts val="0"/>
              </a:spcAft>
              <a:buNone/>
              <a:defRPr sz="2600" b="1">
                <a:solidFill>
                  <a:srgbClr val="212121"/>
                </a:solidFill>
              </a:defRPr>
            </a:lvl6pPr>
            <a:lvl7pPr lvl="6" algn="l">
              <a:lnSpc>
                <a:spcPct val="100000"/>
              </a:lnSpc>
              <a:spcBef>
                <a:spcPts val="0"/>
              </a:spcBef>
              <a:spcAft>
                <a:spcPts val="0"/>
              </a:spcAft>
              <a:buNone/>
              <a:defRPr sz="2600" b="1">
                <a:solidFill>
                  <a:srgbClr val="212121"/>
                </a:solidFill>
              </a:defRPr>
            </a:lvl7pPr>
            <a:lvl8pPr lvl="7" algn="l">
              <a:lnSpc>
                <a:spcPct val="100000"/>
              </a:lnSpc>
              <a:spcBef>
                <a:spcPts val="0"/>
              </a:spcBef>
              <a:spcAft>
                <a:spcPts val="0"/>
              </a:spcAft>
              <a:buNone/>
              <a:defRPr sz="2600" b="1">
                <a:solidFill>
                  <a:srgbClr val="212121"/>
                </a:solidFill>
              </a:defRPr>
            </a:lvl8pPr>
            <a:lvl9pPr lvl="8" algn="l">
              <a:lnSpc>
                <a:spcPct val="100000"/>
              </a:lnSpc>
              <a:spcBef>
                <a:spcPts val="0"/>
              </a:spcBef>
              <a:spcAft>
                <a:spcPts val="0"/>
              </a:spcAft>
              <a:buNone/>
              <a:defRPr sz="2600" b="1">
                <a:solidFill>
                  <a:srgbClr val="212121"/>
                </a:solidFill>
              </a:defRPr>
            </a:lvl9pPr>
          </a:lstStyle>
          <a:p>
            <a:endParaRPr/>
          </a:p>
        </p:txBody>
      </p:sp>
      <p:sp>
        <p:nvSpPr>
          <p:cNvPr id="290" name="Shape 290"/>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fld id="{00000000-1234-1234-1234-123412341234}" type="slidenum">
              <a:rPr lang="ru"/>
              <a:pPr/>
              <a:t>‹#›</a:t>
            </a:fld>
            <a:endParaRPr/>
          </a:p>
        </p:txBody>
      </p:sp>
    </p:spTree>
    <p:extLst>
      <p:ext uri="{BB962C8B-B14F-4D97-AF65-F5344CB8AC3E}">
        <p14:creationId xmlns:p14="http://schemas.microsoft.com/office/powerpoint/2010/main" val="16392913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311700" y="740800"/>
            <a:ext cx="2808000" cy="1007600"/>
          </a:xfrm>
          <a:prstGeom prst="rect">
            <a:avLst/>
          </a:prstGeom>
        </p:spPr>
        <p:txBody>
          <a:bodyPr spcFirstLastPara="1" wrap="square" lIns="91425" tIns="91425" rIns="91425" bIns="91425" anchor="b" anchorCtr="0"/>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a:endParaRPr/>
          </a:p>
        </p:txBody>
      </p:sp>
      <p:sp>
        <p:nvSpPr>
          <p:cNvPr id="34" name="Shape 34"/>
          <p:cNvSpPr txBox="1">
            <a:spLocks noGrp="1"/>
          </p:cNvSpPr>
          <p:nvPr>
            <p:ph type="body" idx="1"/>
          </p:nvPr>
        </p:nvSpPr>
        <p:spPr>
          <a:xfrm>
            <a:off x="311700" y="1852800"/>
            <a:ext cx="2808000" cy="4239200"/>
          </a:xfrm>
          <a:prstGeom prst="rect">
            <a:avLst/>
          </a:prstGeom>
        </p:spPr>
        <p:txBody>
          <a:bodyPr spcFirstLastPara="1" wrap="square" lIns="91425" tIns="91425" rIns="91425" bIns="91425" anchor="t" anchorCtr="0"/>
          <a:lstStyle>
            <a:lvl1pPr marL="457200" lvl="0" indent="-304800" rtl="0">
              <a:spcBef>
                <a:spcPts val="0"/>
              </a:spcBef>
              <a:spcAft>
                <a:spcPts val="0"/>
              </a:spcAft>
              <a:buSzPts val="1200"/>
              <a:buChar char="●"/>
              <a:defRPr sz="1200"/>
            </a:lvl1pPr>
            <a:lvl2pPr marL="914400" lvl="1" indent="-304800" rtl="0">
              <a:spcBef>
                <a:spcPts val="1600"/>
              </a:spcBef>
              <a:spcAft>
                <a:spcPts val="0"/>
              </a:spcAft>
              <a:buSzPts val="1200"/>
              <a:buChar char="○"/>
              <a:defRPr sz="1200"/>
            </a:lvl2pPr>
            <a:lvl3pPr marL="1371600" lvl="2" indent="-304800" rtl="0">
              <a:spcBef>
                <a:spcPts val="1600"/>
              </a:spcBef>
              <a:spcAft>
                <a:spcPts val="0"/>
              </a:spcAft>
              <a:buSzPts val="1200"/>
              <a:buChar char="■"/>
              <a:defRPr sz="1200"/>
            </a:lvl3pPr>
            <a:lvl4pPr marL="1828800" lvl="3" indent="-304800" rtl="0">
              <a:spcBef>
                <a:spcPts val="1600"/>
              </a:spcBef>
              <a:spcAft>
                <a:spcPts val="0"/>
              </a:spcAft>
              <a:buSzPts val="1200"/>
              <a:buChar char="●"/>
              <a:defRPr sz="1200"/>
            </a:lvl4pPr>
            <a:lvl5pPr marL="2286000" lvl="4" indent="-304800" rtl="0">
              <a:spcBef>
                <a:spcPts val="1600"/>
              </a:spcBef>
              <a:spcAft>
                <a:spcPts val="0"/>
              </a:spcAft>
              <a:buSzPts val="1200"/>
              <a:buChar char="○"/>
              <a:defRPr sz="1200"/>
            </a:lvl5pPr>
            <a:lvl6pPr marL="2743200" lvl="5" indent="-304800" rtl="0">
              <a:spcBef>
                <a:spcPts val="1600"/>
              </a:spcBef>
              <a:spcAft>
                <a:spcPts val="0"/>
              </a:spcAft>
              <a:buSzPts val="1200"/>
              <a:buChar char="■"/>
              <a:defRPr sz="1200"/>
            </a:lvl6pPr>
            <a:lvl7pPr marL="3200400" lvl="6" indent="-304800" rtl="0">
              <a:spcBef>
                <a:spcPts val="1600"/>
              </a:spcBef>
              <a:spcAft>
                <a:spcPts val="0"/>
              </a:spcAft>
              <a:buSzPts val="1200"/>
              <a:buChar char="●"/>
              <a:defRPr sz="1200"/>
            </a:lvl7pPr>
            <a:lvl8pPr marL="3657600" lvl="7" indent="-304800" rtl="0">
              <a:spcBef>
                <a:spcPts val="1600"/>
              </a:spcBef>
              <a:spcAft>
                <a:spcPts val="0"/>
              </a:spcAft>
              <a:buSzPts val="1200"/>
              <a:buChar char="○"/>
              <a:defRPr sz="1200"/>
            </a:lvl8pPr>
            <a:lvl9pPr marL="4114800" lvl="8" indent="-304800" rtl="0">
              <a:spcBef>
                <a:spcPts val="1600"/>
              </a:spcBef>
              <a:spcAft>
                <a:spcPts val="1600"/>
              </a:spcAft>
              <a:buSzPts val="1200"/>
              <a:buChar char="■"/>
              <a:defRPr sz="1200"/>
            </a:lvl9pPr>
          </a:lstStyle>
          <a:p>
            <a:endParaRPr/>
          </a:p>
        </p:txBody>
      </p:sp>
      <p:sp>
        <p:nvSpPr>
          <p:cNvPr id="35" name="Shape 35"/>
          <p:cNvSpPr txBox="1">
            <a:spLocks noGrp="1"/>
          </p:cNvSpPr>
          <p:nvPr>
            <p:ph type="sldNum" idx="12"/>
          </p:nvPr>
        </p:nvSpPr>
        <p:spPr>
          <a:xfrm>
            <a:off x="8490250" y="6241345"/>
            <a:ext cx="5487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ru">
                <a:solidFill>
                  <a:srgbClr val="CACACA"/>
                </a:solidFill>
              </a:rPr>
              <a:pPr/>
              <a:t>‹#›</a:t>
            </a:fld>
            <a:endParaRPr>
              <a:solidFill>
                <a:srgbClr val="CACACA"/>
              </a:solidFill>
            </a:endParaRPr>
          </a:p>
        </p:txBody>
      </p:sp>
    </p:spTree>
    <p:extLst>
      <p:ext uri="{BB962C8B-B14F-4D97-AF65-F5344CB8AC3E}">
        <p14:creationId xmlns:p14="http://schemas.microsoft.com/office/powerpoint/2010/main" val="2228324009"/>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matchingName="Пользовательский макет 40">
  <p:cSld name="Пользовательский макет 40">
    <p:bg>
      <p:bgPr>
        <a:solidFill>
          <a:srgbClr val="FFFFFF"/>
        </a:solidFill>
        <a:effectLst/>
      </p:bgPr>
    </p:bg>
    <p:spTree>
      <p:nvGrpSpPr>
        <p:cNvPr id="1" name="Shape 291"/>
        <p:cNvGrpSpPr/>
        <p:nvPr/>
      </p:nvGrpSpPr>
      <p:grpSpPr>
        <a:xfrm>
          <a:off x="0" y="0"/>
          <a:ext cx="0" cy="0"/>
          <a:chOff x="0" y="0"/>
          <a:chExt cx="0" cy="0"/>
        </a:xfrm>
      </p:grpSpPr>
      <p:sp>
        <p:nvSpPr>
          <p:cNvPr id="292" name="Shape 292"/>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93" name="Shape 293"/>
          <p:cNvSpPr/>
          <p:nvPr/>
        </p:nvSpPr>
        <p:spPr>
          <a:xfrm>
            <a:off x="0" y="33"/>
            <a:ext cx="4011000" cy="6858000"/>
          </a:xfrm>
          <a:prstGeom prst="rect">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94" name="Shape 294"/>
          <p:cNvSpPr txBox="1">
            <a:spLocks noGrp="1"/>
          </p:cNvSpPr>
          <p:nvPr>
            <p:ph type="ctrTitle"/>
          </p:nvPr>
        </p:nvSpPr>
        <p:spPr>
          <a:xfrm>
            <a:off x="315175" y="424900"/>
            <a:ext cx="3224400" cy="40272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chemeClr val="lt1"/>
              </a:buClr>
              <a:buSzPts val="3000"/>
              <a:buNone/>
              <a:defRPr sz="3000" b="1">
                <a:solidFill>
                  <a:schemeClr val="lt1"/>
                </a:solidFill>
              </a:defRPr>
            </a:lvl1pPr>
            <a:lvl2pPr lvl="1" algn="l">
              <a:lnSpc>
                <a:spcPct val="100000"/>
              </a:lnSpc>
              <a:spcBef>
                <a:spcPts val="0"/>
              </a:spcBef>
              <a:spcAft>
                <a:spcPts val="0"/>
              </a:spcAft>
              <a:buClr>
                <a:schemeClr val="lt1"/>
              </a:buClr>
              <a:buSzPts val="3000"/>
              <a:buNone/>
              <a:defRPr sz="3000" b="1">
                <a:solidFill>
                  <a:schemeClr val="lt1"/>
                </a:solidFill>
              </a:defRPr>
            </a:lvl2pPr>
            <a:lvl3pPr lvl="2" algn="l">
              <a:lnSpc>
                <a:spcPct val="100000"/>
              </a:lnSpc>
              <a:spcBef>
                <a:spcPts val="0"/>
              </a:spcBef>
              <a:spcAft>
                <a:spcPts val="0"/>
              </a:spcAft>
              <a:buClr>
                <a:schemeClr val="lt1"/>
              </a:buClr>
              <a:buSzPts val="3000"/>
              <a:buNone/>
              <a:defRPr sz="3000" b="1">
                <a:solidFill>
                  <a:schemeClr val="lt1"/>
                </a:solidFill>
              </a:defRPr>
            </a:lvl3pPr>
            <a:lvl4pPr lvl="3" algn="l">
              <a:lnSpc>
                <a:spcPct val="100000"/>
              </a:lnSpc>
              <a:spcBef>
                <a:spcPts val="0"/>
              </a:spcBef>
              <a:spcAft>
                <a:spcPts val="0"/>
              </a:spcAft>
              <a:buClr>
                <a:schemeClr val="lt1"/>
              </a:buClr>
              <a:buSzPts val="3000"/>
              <a:buNone/>
              <a:defRPr sz="3000" b="1">
                <a:solidFill>
                  <a:schemeClr val="lt1"/>
                </a:solidFill>
              </a:defRPr>
            </a:lvl4pPr>
            <a:lvl5pPr lvl="4" algn="l">
              <a:lnSpc>
                <a:spcPct val="100000"/>
              </a:lnSpc>
              <a:spcBef>
                <a:spcPts val="0"/>
              </a:spcBef>
              <a:spcAft>
                <a:spcPts val="0"/>
              </a:spcAft>
              <a:buClr>
                <a:schemeClr val="lt1"/>
              </a:buClr>
              <a:buSzPts val="3000"/>
              <a:buNone/>
              <a:defRPr sz="3000" b="1">
                <a:solidFill>
                  <a:schemeClr val="lt1"/>
                </a:solidFill>
              </a:defRPr>
            </a:lvl5pPr>
            <a:lvl6pPr lvl="5" algn="l">
              <a:lnSpc>
                <a:spcPct val="100000"/>
              </a:lnSpc>
              <a:spcBef>
                <a:spcPts val="0"/>
              </a:spcBef>
              <a:spcAft>
                <a:spcPts val="0"/>
              </a:spcAft>
              <a:buClr>
                <a:schemeClr val="lt1"/>
              </a:buClr>
              <a:buSzPts val="3000"/>
              <a:buNone/>
              <a:defRPr sz="3000" b="1">
                <a:solidFill>
                  <a:schemeClr val="lt1"/>
                </a:solidFill>
              </a:defRPr>
            </a:lvl6pPr>
            <a:lvl7pPr lvl="6" algn="l">
              <a:lnSpc>
                <a:spcPct val="100000"/>
              </a:lnSpc>
              <a:spcBef>
                <a:spcPts val="0"/>
              </a:spcBef>
              <a:spcAft>
                <a:spcPts val="0"/>
              </a:spcAft>
              <a:buClr>
                <a:schemeClr val="lt1"/>
              </a:buClr>
              <a:buSzPts val="3000"/>
              <a:buNone/>
              <a:defRPr sz="3000" b="1">
                <a:solidFill>
                  <a:schemeClr val="lt1"/>
                </a:solidFill>
              </a:defRPr>
            </a:lvl7pPr>
            <a:lvl8pPr lvl="7" algn="l">
              <a:lnSpc>
                <a:spcPct val="100000"/>
              </a:lnSpc>
              <a:spcBef>
                <a:spcPts val="0"/>
              </a:spcBef>
              <a:spcAft>
                <a:spcPts val="0"/>
              </a:spcAft>
              <a:buClr>
                <a:schemeClr val="lt1"/>
              </a:buClr>
              <a:buSzPts val="3000"/>
              <a:buNone/>
              <a:defRPr sz="3000" b="1">
                <a:solidFill>
                  <a:schemeClr val="lt1"/>
                </a:solidFill>
              </a:defRPr>
            </a:lvl8pPr>
            <a:lvl9pPr lvl="8" algn="l">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295" name="Shape 295"/>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1"/>
                </a:solidFill>
              </a:defRPr>
            </a:lvl1pPr>
            <a:lvl2pPr lvl="1" algn="r">
              <a:lnSpc>
                <a:spcPct val="100000"/>
              </a:lnSpc>
              <a:spcAft>
                <a:spcPts val="0"/>
              </a:spcAft>
              <a:buNone/>
              <a:defRPr sz="1000">
                <a:solidFill>
                  <a:schemeClr val="dk1"/>
                </a:solidFill>
              </a:defRPr>
            </a:lvl2pPr>
            <a:lvl3pPr lvl="2" algn="r">
              <a:lnSpc>
                <a:spcPct val="100000"/>
              </a:lnSpc>
              <a:spcAft>
                <a:spcPts val="0"/>
              </a:spcAft>
              <a:buNone/>
              <a:defRPr sz="1000">
                <a:solidFill>
                  <a:schemeClr val="dk1"/>
                </a:solidFill>
              </a:defRPr>
            </a:lvl3pPr>
            <a:lvl4pPr lvl="3" algn="r">
              <a:lnSpc>
                <a:spcPct val="100000"/>
              </a:lnSpc>
              <a:spcAft>
                <a:spcPts val="0"/>
              </a:spcAft>
              <a:buNone/>
              <a:defRPr sz="1000">
                <a:solidFill>
                  <a:schemeClr val="dk1"/>
                </a:solidFill>
              </a:defRPr>
            </a:lvl4pPr>
            <a:lvl5pPr lvl="4" algn="r">
              <a:lnSpc>
                <a:spcPct val="100000"/>
              </a:lnSpc>
              <a:spcAft>
                <a:spcPts val="0"/>
              </a:spcAft>
              <a:buNone/>
              <a:defRPr sz="1000">
                <a:solidFill>
                  <a:schemeClr val="dk1"/>
                </a:solidFill>
              </a:defRPr>
            </a:lvl5pPr>
            <a:lvl6pPr lvl="5" algn="r">
              <a:lnSpc>
                <a:spcPct val="100000"/>
              </a:lnSpc>
              <a:spcAft>
                <a:spcPts val="0"/>
              </a:spcAft>
              <a:buNone/>
              <a:defRPr sz="1000">
                <a:solidFill>
                  <a:schemeClr val="dk1"/>
                </a:solidFill>
              </a:defRPr>
            </a:lvl6pPr>
            <a:lvl7pPr lvl="6" algn="r">
              <a:lnSpc>
                <a:spcPct val="100000"/>
              </a:lnSpc>
              <a:spcAft>
                <a:spcPts val="0"/>
              </a:spcAft>
              <a:buNone/>
              <a:defRPr sz="1000">
                <a:solidFill>
                  <a:schemeClr val="dk1"/>
                </a:solidFill>
              </a:defRPr>
            </a:lvl7pPr>
            <a:lvl8pPr lvl="7" algn="r">
              <a:lnSpc>
                <a:spcPct val="100000"/>
              </a:lnSpc>
              <a:spcAft>
                <a:spcPts val="0"/>
              </a:spcAft>
              <a:buNone/>
              <a:defRPr sz="1000">
                <a:solidFill>
                  <a:schemeClr val="dk1"/>
                </a:solidFill>
              </a:defRPr>
            </a:lvl8pPr>
            <a:lvl9pPr lvl="8" algn="r">
              <a:lnSpc>
                <a:spcPct val="100000"/>
              </a:lnSpc>
              <a:spcAft>
                <a:spcPts val="0"/>
              </a:spcAft>
              <a:buNone/>
              <a:defRPr sz="1000">
                <a:solidFill>
                  <a:schemeClr val="dk1"/>
                </a:solidFill>
              </a:defRPr>
            </a:lvl9pPr>
          </a:lstStyle>
          <a:p>
            <a:fld id="{00000000-1234-1234-1234-123412341234}" type="slidenum">
              <a:rPr lang="ru">
                <a:solidFill>
                  <a:srgbClr val="FFFFFF"/>
                </a:solidFill>
              </a:rPr>
              <a:pPr/>
              <a:t>‹#›</a:t>
            </a:fld>
            <a:endParaRPr>
              <a:solidFill>
                <a:srgbClr val="FFFFFF"/>
              </a:solidFill>
            </a:endParaRPr>
          </a:p>
        </p:txBody>
      </p:sp>
    </p:spTree>
    <p:extLst>
      <p:ext uri="{BB962C8B-B14F-4D97-AF65-F5344CB8AC3E}">
        <p14:creationId xmlns:p14="http://schemas.microsoft.com/office/powerpoint/2010/main" val="39025975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matchingName="Пользовательский макет 41">
  <p:cSld name="Пользовательский макет 41">
    <p:bg>
      <p:bgPr>
        <a:solidFill>
          <a:srgbClr val="FFFFFF"/>
        </a:solidFill>
        <a:effectLst/>
      </p:bgPr>
    </p:bg>
    <p:spTree>
      <p:nvGrpSpPr>
        <p:cNvPr id="1" name="Shape 296"/>
        <p:cNvGrpSpPr/>
        <p:nvPr/>
      </p:nvGrpSpPr>
      <p:grpSpPr>
        <a:xfrm>
          <a:off x="0" y="0"/>
          <a:ext cx="0" cy="0"/>
          <a:chOff x="0" y="0"/>
          <a:chExt cx="0" cy="0"/>
        </a:xfrm>
      </p:grpSpPr>
      <p:sp>
        <p:nvSpPr>
          <p:cNvPr id="297" name="Shape 297"/>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98" name="Shape 298"/>
          <p:cNvSpPr/>
          <p:nvPr/>
        </p:nvSpPr>
        <p:spPr>
          <a:xfrm>
            <a:off x="0" y="0"/>
            <a:ext cx="38091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299" name="Shape 299"/>
          <p:cNvSpPr txBox="1">
            <a:spLocks noGrp="1"/>
          </p:cNvSpPr>
          <p:nvPr>
            <p:ph type="ctrTitle"/>
          </p:nvPr>
        </p:nvSpPr>
        <p:spPr>
          <a:xfrm>
            <a:off x="4269750" y="1218000"/>
            <a:ext cx="4202700" cy="44220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Clr>
                <a:schemeClr val="dk1"/>
              </a:buClr>
              <a:buSzPts val="3600"/>
              <a:buNone/>
              <a:defRPr sz="3600" b="1">
                <a:solidFill>
                  <a:schemeClr val="dk1"/>
                </a:solidFill>
              </a:defRPr>
            </a:lvl1pPr>
            <a:lvl2pPr lvl="1" algn="l">
              <a:lnSpc>
                <a:spcPct val="100000"/>
              </a:lnSpc>
              <a:spcBef>
                <a:spcPts val="0"/>
              </a:spcBef>
              <a:spcAft>
                <a:spcPts val="0"/>
              </a:spcAft>
              <a:buClr>
                <a:schemeClr val="dk1"/>
              </a:buClr>
              <a:buSzPts val="3600"/>
              <a:buNone/>
              <a:defRPr sz="3600" b="1">
                <a:solidFill>
                  <a:schemeClr val="dk1"/>
                </a:solidFill>
              </a:defRPr>
            </a:lvl2pPr>
            <a:lvl3pPr lvl="2" algn="l">
              <a:lnSpc>
                <a:spcPct val="100000"/>
              </a:lnSpc>
              <a:spcBef>
                <a:spcPts val="0"/>
              </a:spcBef>
              <a:spcAft>
                <a:spcPts val="0"/>
              </a:spcAft>
              <a:buClr>
                <a:schemeClr val="dk1"/>
              </a:buClr>
              <a:buSzPts val="3600"/>
              <a:buNone/>
              <a:defRPr sz="3600" b="1">
                <a:solidFill>
                  <a:schemeClr val="dk1"/>
                </a:solidFill>
              </a:defRPr>
            </a:lvl3pPr>
            <a:lvl4pPr lvl="3" algn="l">
              <a:lnSpc>
                <a:spcPct val="100000"/>
              </a:lnSpc>
              <a:spcBef>
                <a:spcPts val="0"/>
              </a:spcBef>
              <a:spcAft>
                <a:spcPts val="0"/>
              </a:spcAft>
              <a:buClr>
                <a:schemeClr val="dk1"/>
              </a:buClr>
              <a:buSzPts val="3600"/>
              <a:buNone/>
              <a:defRPr sz="3600" b="1">
                <a:solidFill>
                  <a:schemeClr val="dk1"/>
                </a:solidFill>
              </a:defRPr>
            </a:lvl4pPr>
            <a:lvl5pPr lvl="4" algn="l">
              <a:lnSpc>
                <a:spcPct val="100000"/>
              </a:lnSpc>
              <a:spcBef>
                <a:spcPts val="0"/>
              </a:spcBef>
              <a:spcAft>
                <a:spcPts val="0"/>
              </a:spcAft>
              <a:buClr>
                <a:schemeClr val="dk1"/>
              </a:buClr>
              <a:buSzPts val="3600"/>
              <a:buNone/>
              <a:defRPr sz="3600" b="1">
                <a:solidFill>
                  <a:schemeClr val="dk1"/>
                </a:solidFill>
              </a:defRPr>
            </a:lvl5pPr>
            <a:lvl6pPr lvl="5" algn="l">
              <a:lnSpc>
                <a:spcPct val="100000"/>
              </a:lnSpc>
              <a:spcBef>
                <a:spcPts val="0"/>
              </a:spcBef>
              <a:spcAft>
                <a:spcPts val="0"/>
              </a:spcAft>
              <a:buClr>
                <a:schemeClr val="dk1"/>
              </a:buClr>
              <a:buSzPts val="3600"/>
              <a:buNone/>
              <a:defRPr sz="3600" b="1">
                <a:solidFill>
                  <a:schemeClr val="dk1"/>
                </a:solidFill>
              </a:defRPr>
            </a:lvl6pPr>
            <a:lvl7pPr lvl="6" algn="l">
              <a:lnSpc>
                <a:spcPct val="100000"/>
              </a:lnSpc>
              <a:spcBef>
                <a:spcPts val="0"/>
              </a:spcBef>
              <a:spcAft>
                <a:spcPts val="0"/>
              </a:spcAft>
              <a:buClr>
                <a:schemeClr val="dk1"/>
              </a:buClr>
              <a:buSzPts val="3600"/>
              <a:buNone/>
              <a:defRPr sz="3600" b="1">
                <a:solidFill>
                  <a:schemeClr val="dk1"/>
                </a:solidFill>
              </a:defRPr>
            </a:lvl7pPr>
            <a:lvl8pPr lvl="7" algn="l">
              <a:lnSpc>
                <a:spcPct val="100000"/>
              </a:lnSpc>
              <a:spcBef>
                <a:spcPts val="0"/>
              </a:spcBef>
              <a:spcAft>
                <a:spcPts val="0"/>
              </a:spcAft>
              <a:buClr>
                <a:schemeClr val="dk1"/>
              </a:buClr>
              <a:buSzPts val="3600"/>
              <a:buNone/>
              <a:defRPr sz="3600" b="1">
                <a:solidFill>
                  <a:schemeClr val="dk1"/>
                </a:solidFill>
              </a:defRPr>
            </a:lvl8pPr>
            <a:lvl9pPr lvl="8" algn="l">
              <a:lnSpc>
                <a:spcPct val="100000"/>
              </a:lnSpc>
              <a:spcBef>
                <a:spcPts val="0"/>
              </a:spcBef>
              <a:spcAft>
                <a:spcPts val="0"/>
              </a:spcAft>
              <a:buClr>
                <a:schemeClr val="dk1"/>
              </a:buClr>
              <a:buSzPts val="3600"/>
              <a:buNone/>
              <a:defRPr sz="3600" b="1">
                <a:solidFill>
                  <a:schemeClr val="dk1"/>
                </a:solidFill>
              </a:defRPr>
            </a:lvl9pPr>
          </a:lstStyle>
          <a:p>
            <a:endParaRPr/>
          </a:p>
        </p:txBody>
      </p:sp>
      <p:sp>
        <p:nvSpPr>
          <p:cNvPr id="300" name="Shape 300"/>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28568371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matchingName="Пользовательский макет 42">
  <p:cSld name="Пользовательский макет 42">
    <p:bg>
      <p:bgPr>
        <a:solidFill>
          <a:srgbClr val="FFFFFF"/>
        </a:solidFill>
        <a:effectLst/>
      </p:bgPr>
    </p:bg>
    <p:spTree>
      <p:nvGrpSpPr>
        <p:cNvPr id="1" name="Shape 301"/>
        <p:cNvGrpSpPr/>
        <p:nvPr/>
      </p:nvGrpSpPr>
      <p:grpSpPr>
        <a:xfrm>
          <a:off x="0" y="0"/>
          <a:ext cx="0" cy="0"/>
          <a:chOff x="0" y="0"/>
          <a:chExt cx="0" cy="0"/>
        </a:xfrm>
      </p:grpSpPr>
      <p:sp>
        <p:nvSpPr>
          <p:cNvPr id="302" name="Shape 302"/>
          <p:cNvSpPr/>
          <p:nvPr/>
        </p:nvSpPr>
        <p:spPr>
          <a:xfrm>
            <a:off x="0" y="0"/>
            <a:ext cx="9144000" cy="6858000"/>
          </a:xfrm>
          <a:prstGeom prst="rect">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303" name="Shape 303"/>
          <p:cNvSpPr txBox="1">
            <a:spLocks noGrp="1"/>
          </p:cNvSpPr>
          <p:nvPr>
            <p:ph type="title"/>
          </p:nvPr>
        </p:nvSpPr>
        <p:spPr>
          <a:xfrm>
            <a:off x="339575" y="1135867"/>
            <a:ext cx="4756200" cy="45608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Clr>
                <a:schemeClr val="lt1"/>
              </a:buClr>
              <a:buSzPts val="3600"/>
              <a:buNone/>
              <a:defRPr sz="3600" b="1">
                <a:solidFill>
                  <a:schemeClr val="lt1"/>
                </a:solidFill>
              </a:defRPr>
            </a:lvl1pPr>
            <a:lvl2pPr lvl="1" algn="l">
              <a:lnSpc>
                <a:spcPct val="100000"/>
              </a:lnSpc>
              <a:spcBef>
                <a:spcPts val="0"/>
              </a:spcBef>
              <a:spcAft>
                <a:spcPts val="0"/>
              </a:spcAft>
              <a:buClr>
                <a:schemeClr val="lt1"/>
              </a:buClr>
              <a:buSzPts val="3600"/>
              <a:buNone/>
              <a:defRPr sz="3600" b="1">
                <a:solidFill>
                  <a:schemeClr val="lt1"/>
                </a:solidFill>
              </a:defRPr>
            </a:lvl2pPr>
            <a:lvl3pPr lvl="2" algn="l">
              <a:lnSpc>
                <a:spcPct val="100000"/>
              </a:lnSpc>
              <a:spcBef>
                <a:spcPts val="0"/>
              </a:spcBef>
              <a:spcAft>
                <a:spcPts val="0"/>
              </a:spcAft>
              <a:buClr>
                <a:schemeClr val="lt1"/>
              </a:buClr>
              <a:buSzPts val="3600"/>
              <a:buNone/>
              <a:defRPr sz="3600" b="1">
                <a:solidFill>
                  <a:schemeClr val="lt1"/>
                </a:solidFill>
              </a:defRPr>
            </a:lvl3pPr>
            <a:lvl4pPr lvl="3" algn="l">
              <a:lnSpc>
                <a:spcPct val="100000"/>
              </a:lnSpc>
              <a:spcBef>
                <a:spcPts val="0"/>
              </a:spcBef>
              <a:spcAft>
                <a:spcPts val="0"/>
              </a:spcAft>
              <a:buClr>
                <a:schemeClr val="lt1"/>
              </a:buClr>
              <a:buSzPts val="3600"/>
              <a:buNone/>
              <a:defRPr sz="3600" b="1">
                <a:solidFill>
                  <a:schemeClr val="lt1"/>
                </a:solidFill>
              </a:defRPr>
            </a:lvl4pPr>
            <a:lvl5pPr lvl="4" algn="l">
              <a:lnSpc>
                <a:spcPct val="100000"/>
              </a:lnSpc>
              <a:spcBef>
                <a:spcPts val="0"/>
              </a:spcBef>
              <a:spcAft>
                <a:spcPts val="0"/>
              </a:spcAft>
              <a:buClr>
                <a:schemeClr val="lt1"/>
              </a:buClr>
              <a:buSzPts val="3600"/>
              <a:buNone/>
              <a:defRPr sz="3600" b="1">
                <a:solidFill>
                  <a:schemeClr val="lt1"/>
                </a:solidFill>
              </a:defRPr>
            </a:lvl5pPr>
            <a:lvl6pPr lvl="5" algn="l">
              <a:lnSpc>
                <a:spcPct val="100000"/>
              </a:lnSpc>
              <a:spcBef>
                <a:spcPts val="0"/>
              </a:spcBef>
              <a:spcAft>
                <a:spcPts val="0"/>
              </a:spcAft>
              <a:buClr>
                <a:schemeClr val="lt1"/>
              </a:buClr>
              <a:buSzPts val="3600"/>
              <a:buNone/>
              <a:defRPr sz="3600" b="1">
                <a:solidFill>
                  <a:schemeClr val="lt1"/>
                </a:solidFill>
              </a:defRPr>
            </a:lvl6pPr>
            <a:lvl7pPr lvl="6" algn="l">
              <a:lnSpc>
                <a:spcPct val="100000"/>
              </a:lnSpc>
              <a:spcBef>
                <a:spcPts val="0"/>
              </a:spcBef>
              <a:spcAft>
                <a:spcPts val="0"/>
              </a:spcAft>
              <a:buClr>
                <a:schemeClr val="lt1"/>
              </a:buClr>
              <a:buSzPts val="3600"/>
              <a:buNone/>
              <a:defRPr sz="3600" b="1">
                <a:solidFill>
                  <a:schemeClr val="lt1"/>
                </a:solidFill>
              </a:defRPr>
            </a:lvl7pPr>
            <a:lvl8pPr lvl="7" algn="l">
              <a:lnSpc>
                <a:spcPct val="100000"/>
              </a:lnSpc>
              <a:spcBef>
                <a:spcPts val="0"/>
              </a:spcBef>
              <a:spcAft>
                <a:spcPts val="0"/>
              </a:spcAft>
              <a:buClr>
                <a:schemeClr val="lt1"/>
              </a:buClr>
              <a:buSzPts val="3600"/>
              <a:buNone/>
              <a:defRPr sz="3600" b="1">
                <a:solidFill>
                  <a:schemeClr val="lt1"/>
                </a:solidFill>
              </a:defRPr>
            </a:lvl8pPr>
            <a:lvl9pPr lvl="8" algn="l">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304" name="Shape 304"/>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lt1"/>
                </a:solidFill>
              </a:defRPr>
            </a:lvl1pPr>
            <a:lvl2pPr lvl="1" algn="r">
              <a:lnSpc>
                <a:spcPct val="100000"/>
              </a:lnSpc>
              <a:spcAft>
                <a:spcPts val="0"/>
              </a:spcAft>
              <a:buNone/>
              <a:defRPr sz="1000">
                <a:solidFill>
                  <a:schemeClr val="lt1"/>
                </a:solidFill>
              </a:defRPr>
            </a:lvl2pPr>
            <a:lvl3pPr lvl="2" algn="r">
              <a:lnSpc>
                <a:spcPct val="100000"/>
              </a:lnSpc>
              <a:spcAft>
                <a:spcPts val="0"/>
              </a:spcAft>
              <a:buNone/>
              <a:defRPr sz="1000">
                <a:solidFill>
                  <a:schemeClr val="lt1"/>
                </a:solidFill>
              </a:defRPr>
            </a:lvl3pPr>
            <a:lvl4pPr lvl="3" algn="r">
              <a:lnSpc>
                <a:spcPct val="100000"/>
              </a:lnSpc>
              <a:spcAft>
                <a:spcPts val="0"/>
              </a:spcAft>
              <a:buNone/>
              <a:defRPr sz="1000">
                <a:solidFill>
                  <a:schemeClr val="lt1"/>
                </a:solidFill>
              </a:defRPr>
            </a:lvl4pPr>
            <a:lvl5pPr lvl="4" algn="r">
              <a:lnSpc>
                <a:spcPct val="100000"/>
              </a:lnSpc>
              <a:spcAft>
                <a:spcPts val="0"/>
              </a:spcAft>
              <a:buNone/>
              <a:defRPr sz="1000">
                <a:solidFill>
                  <a:schemeClr val="lt1"/>
                </a:solidFill>
              </a:defRPr>
            </a:lvl5pPr>
            <a:lvl6pPr lvl="5" algn="r">
              <a:lnSpc>
                <a:spcPct val="100000"/>
              </a:lnSpc>
              <a:spcAft>
                <a:spcPts val="0"/>
              </a:spcAft>
              <a:buNone/>
              <a:defRPr sz="1000">
                <a:solidFill>
                  <a:schemeClr val="lt1"/>
                </a:solidFill>
              </a:defRPr>
            </a:lvl6pPr>
            <a:lvl7pPr lvl="6" algn="r">
              <a:lnSpc>
                <a:spcPct val="100000"/>
              </a:lnSpc>
              <a:spcAft>
                <a:spcPts val="0"/>
              </a:spcAft>
              <a:buNone/>
              <a:defRPr sz="1000">
                <a:solidFill>
                  <a:schemeClr val="lt1"/>
                </a:solidFill>
              </a:defRPr>
            </a:lvl7pPr>
            <a:lvl8pPr lvl="7" algn="r">
              <a:lnSpc>
                <a:spcPct val="100000"/>
              </a:lnSpc>
              <a:spcAft>
                <a:spcPts val="0"/>
              </a:spcAft>
              <a:buNone/>
              <a:defRPr sz="1000">
                <a:solidFill>
                  <a:schemeClr val="lt1"/>
                </a:solidFill>
              </a:defRPr>
            </a:lvl8pPr>
            <a:lvl9pPr lvl="8" algn="r">
              <a:lnSpc>
                <a:spcPct val="100000"/>
              </a:lnSpc>
              <a:spcAft>
                <a:spcPts val="0"/>
              </a:spcAft>
              <a:buNone/>
              <a:defRPr sz="1000">
                <a:solidFill>
                  <a:schemeClr val="lt1"/>
                </a:solidFill>
              </a:defRPr>
            </a:lvl9pPr>
          </a:lstStyle>
          <a:p>
            <a:fld id="{00000000-1234-1234-1234-123412341234}" type="slidenum">
              <a:rPr lang="ru">
                <a:solidFill>
                  <a:srgbClr val="37474F"/>
                </a:solidFill>
              </a:rPr>
              <a:pPr/>
              <a:t>‹#›</a:t>
            </a:fld>
            <a:endParaRPr>
              <a:solidFill>
                <a:srgbClr val="37474F"/>
              </a:solidFill>
            </a:endParaRPr>
          </a:p>
        </p:txBody>
      </p:sp>
    </p:spTree>
    <p:extLst>
      <p:ext uri="{BB962C8B-B14F-4D97-AF65-F5344CB8AC3E}">
        <p14:creationId xmlns:p14="http://schemas.microsoft.com/office/powerpoint/2010/main" val="25146037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matchingName="Пользовательский макет 43">
  <p:cSld name="Пользовательский макет 43">
    <p:bg>
      <p:bgPr>
        <a:solidFill>
          <a:srgbClr val="FFFFFF"/>
        </a:solidFill>
        <a:effectLst/>
      </p:bgPr>
    </p:bg>
    <p:spTree>
      <p:nvGrpSpPr>
        <p:cNvPr id="1" name="Shape 305"/>
        <p:cNvGrpSpPr/>
        <p:nvPr/>
      </p:nvGrpSpPr>
      <p:grpSpPr>
        <a:xfrm>
          <a:off x="0" y="0"/>
          <a:ext cx="0" cy="0"/>
          <a:chOff x="0" y="0"/>
          <a:chExt cx="0" cy="0"/>
        </a:xfrm>
      </p:grpSpPr>
      <p:sp>
        <p:nvSpPr>
          <p:cNvPr id="306" name="Shape 306"/>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307" name="Shape 307"/>
          <p:cNvSpPr/>
          <p:nvPr/>
        </p:nvSpPr>
        <p:spPr>
          <a:xfrm>
            <a:off x="0" y="0"/>
            <a:ext cx="38091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308" name="Shape 308"/>
          <p:cNvSpPr txBox="1">
            <a:spLocks noGrp="1"/>
          </p:cNvSpPr>
          <p:nvPr>
            <p:ph type="ctrTitle"/>
          </p:nvPr>
        </p:nvSpPr>
        <p:spPr>
          <a:xfrm>
            <a:off x="4269750" y="1218000"/>
            <a:ext cx="4202700" cy="44220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Clr>
                <a:schemeClr val="dk1"/>
              </a:buClr>
              <a:buSzPts val="3600"/>
              <a:buNone/>
              <a:defRPr sz="3600" b="1">
                <a:solidFill>
                  <a:schemeClr val="dk1"/>
                </a:solidFill>
              </a:defRPr>
            </a:lvl1pPr>
            <a:lvl2pPr lvl="1" algn="l">
              <a:lnSpc>
                <a:spcPct val="100000"/>
              </a:lnSpc>
              <a:spcBef>
                <a:spcPts val="0"/>
              </a:spcBef>
              <a:spcAft>
                <a:spcPts val="0"/>
              </a:spcAft>
              <a:buClr>
                <a:schemeClr val="dk1"/>
              </a:buClr>
              <a:buSzPts val="3600"/>
              <a:buNone/>
              <a:defRPr sz="3600" b="1">
                <a:solidFill>
                  <a:schemeClr val="dk1"/>
                </a:solidFill>
              </a:defRPr>
            </a:lvl2pPr>
            <a:lvl3pPr lvl="2" algn="l">
              <a:lnSpc>
                <a:spcPct val="100000"/>
              </a:lnSpc>
              <a:spcBef>
                <a:spcPts val="0"/>
              </a:spcBef>
              <a:spcAft>
                <a:spcPts val="0"/>
              </a:spcAft>
              <a:buClr>
                <a:schemeClr val="dk1"/>
              </a:buClr>
              <a:buSzPts val="3600"/>
              <a:buNone/>
              <a:defRPr sz="3600" b="1">
                <a:solidFill>
                  <a:schemeClr val="dk1"/>
                </a:solidFill>
              </a:defRPr>
            </a:lvl3pPr>
            <a:lvl4pPr lvl="3" algn="l">
              <a:lnSpc>
                <a:spcPct val="100000"/>
              </a:lnSpc>
              <a:spcBef>
                <a:spcPts val="0"/>
              </a:spcBef>
              <a:spcAft>
                <a:spcPts val="0"/>
              </a:spcAft>
              <a:buClr>
                <a:schemeClr val="dk1"/>
              </a:buClr>
              <a:buSzPts val="3600"/>
              <a:buNone/>
              <a:defRPr sz="3600" b="1">
                <a:solidFill>
                  <a:schemeClr val="dk1"/>
                </a:solidFill>
              </a:defRPr>
            </a:lvl4pPr>
            <a:lvl5pPr lvl="4" algn="l">
              <a:lnSpc>
                <a:spcPct val="100000"/>
              </a:lnSpc>
              <a:spcBef>
                <a:spcPts val="0"/>
              </a:spcBef>
              <a:spcAft>
                <a:spcPts val="0"/>
              </a:spcAft>
              <a:buClr>
                <a:schemeClr val="dk1"/>
              </a:buClr>
              <a:buSzPts val="3600"/>
              <a:buNone/>
              <a:defRPr sz="3600" b="1">
                <a:solidFill>
                  <a:schemeClr val="dk1"/>
                </a:solidFill>
              </a:defRPr>
            </a:lvl5pPr>
            <a:lvl6pPr lvl="5" algn="l">
              <a:lnSpc>
                <a:spcPct val="100000"/>
              </a:lnSpc>
              <a:spcBef>
                <a:spcPts val="0"/>
              </a:spcBef>
              <a:spcAft>
                <a:spcPts val="0"/>
              </a:spcAft>
              <a:buClr>
                <a:schemeClr val="dk1"/>
              </a:buClr>
              <a:buSzPts val="3600"/>
              <a:buNone/>
              <a:defRPr sz="3600" b="1">
                <a:solidFill>
                  <a:schemeClr val="dk1"/>
                </a:solidFill>
              </a:defRPr>
            </a:lvl6pPr>
            <a:lvl7pPr lvl="6" algn="l">
              <a:lnSpc>
                <a:spcPct val="100000"/>
              </a:lnSpc>
              <a:spcBef>
                <a:spcPts val="0"/>
              </a:spcBef>
              <a:spcAft>
                <a:spcPts val="0"/>
              </a:spcAft>
              <a:buClr>
                <a:schemeClr val="dk1"/>
              </a:buClr>
              <a:buSzPts val="3600"/>
              <a:buNone/>
              <a:defRPr sz="3600" b="1">
                <a:solidFill>
                  <a:schemeClr val="dk1"/>
                </a:solidFill>
              </a:defRPr>
            </a:lvl7pPr>
            <a:lvl8pPr lvl="7" algn="l">
              <a:lnSpc>
                <a:spcPct val="100000"/>
              </a:lnSpc>
              <a:spcBef>
                <a:spcPts val="0"/>
              </a:spcBef>
              <a:spcAft>
                <a:spcPts val="0"/>
              </a:spcAft>
              <a:buClr>
                <a:schemeClr val="dk1"/>
              </a:buClr>
              <a:buSzPts val="3600"/>
              <a:buNone/>
              <a:defRPr sz="3600" b="1">
                <a:solidFill>
                  <a:schemeClr val="dk1"/>
                </a:solidFill>
              </a:defRPr>
            </a:lvl8pPr>
            <a:lvl9pPr lvl="8" algn="l">
              <a:lnSpc>
                <a:spcPct val="100000"/>
              </a:lnSpc>
              <a:spcBef>
                <a:spcPts val="0"/>
              </a:spcBef>
              <a:spcAft>
                <a:spcPts val="0"/>
              </a:spcAft>
              <a:buClr>
                <a:schemeClr val="dk1"/>
              </a:buClr>
              <a:buSzPts val="3600"/>
              <a:buNone/>
              <a:defRPr sz="3600" b="1">
                <a:solidFill>
                  <a:schemeClr val="dk1"/>
                </a:solidFill>
              </a:defRPr>
            </a:lvl9pPr>
          </a:lstStyle>
          <a:p>
            <a:endParaRPr/>
          </a:p>
        </p:txBody>
      </p:sp>
      <p:sp>
        <p:nvSpPr>
          <p:cNvPr id="309" name="Shape 309"/>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306834465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matchingName="Пользовательский макет 44">
  <p:cSld name="Пользовательский макет 44">
    <p:bg>
      <p:bgPr>
        <a:solidFill>
          <a:srgbClr val="FFFFFF"/>
        </a:solidFill>
        <a:effectLst/>
      </p:bgPr>
    </p:bg>
    <p:spTree>
      <p:nvGrpSpPr>
        <p:cNvPr id="1" name="Shape 310"/>
        <p:cNvGrpSpPr/>
        <p:nvPr/>
      </p:nvGrpSpPr>
      <p:grpSpPr>
        <a:xfrm>
          <a:off x="0" y="0"/>
          <a:ext cx="0" cy="0"/>
          <a:chOff x="0" y="0"/>
          <a:chExt cx="0" cy="0"/>
        </a:xfrm>
      </p:grpSpPr>
      <p:sp>
        <p:nvSpPr>
          <p:cNvPr id="311" name="Shape 311"/>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312" name="Shape 312"/>
          <p:cNvSpPr/>
          <p:nvPr/>
        </p:nvSpPr>
        <p:spPr>
          <a:xfrm>
            <a:off x="0" y="0"/>
            <a:ext cx="38091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313" name="Shape 313"/>
          <p:cNvSpPr txBox="1">
            <a:spLocks noGrp="1"/>
          </p:cNvSpPr>
          <p:nvPr>
            <p:ph type="ctrTitle"/>
          </p:nvPr>
        </p:nvSpPr>
        <p:spPr>
          <a:xfrm>
            <a:off x="4269750" y="1218000"/>
            <a:ext cx="4202700" cy="44220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Clr>
                <a:schemeClr val="dk1"/>
              </a:buClr>
              <a:buSzPts val="3600"/>
              <a:buNone/>
              <a:defRPr sz="3600" b="1">
                <a:solidFill>
                  <a:schemeClr val="dk1"/>
                </a:solidFill>
              </a:defRPr>
            </a:lvl1pPr>
            <a:lvl2pPr lvl="1" algn="l">
              <a:lnSpc>
                <a:spcPct val="100000"/>
              </a:lnSpc>
              <a:spcBef>
                <a:spcPts val="0"/>
              </a:spcBef>
              <a:spcAft>
                <a:spcPts val="0"/>
              </a:spcAft>
              <a:buClr>
                <a:schemeClr val="dk1"/>
              </a:buClr>
              <a:buSzPts val="3600"/>
              <a:buNone/>
              <a:defRPr sz="3600" b="1">
                <a:solidFill>
                  <a:schemeClr val="dk1"/>
                </a:solidFill>
              </a:defRPr>
            </a:lvl2pPr>
            <a:lvl3pPr lvl="2" algn="l">
              <a:lnSpc>
                <a:spcPct val="100000"/>
              </a:lnSpc>
              <a:spcBef>
                <a:spcPts val="0"/>
              </a:spcBef>
              <a:spcAft>
                <a:spcPts val="0"/>
              </a:spcAft>
              <a:buClr>
                <a:schemeClr val="dk1"/>
              </a:buClr>
              <a:buSzPts val="3600"/>
              <a:buNone/>
              <a:defRPr sz="3600" b="1">
                <a:solidFill>
                  <a:schemeClr val="dk1"/>
                </a:solidFill>
              </a:defRPr>
            </a:lvl3pPr>
            <a:lvl4pPr lvl="3" algn="l">
              <a:lnSpc>
                <a:spcPct val="100000"/>
              </a:lnSpc>
              <a:spcBef>
                <a:spcPts val="0"/>
              </a:spcBef>
              <a:spcAft>
                <a:spcPts val="0"/>
              </a:spcAft>
              <a:buClr>
                <a:schemeClr val="dk1"/>
              </a:buClr>
              <a:buSzPts val="3600"/>
              <a:buNone/>
              <a:defRPr sz="3600" b="1">
                <a:solidFill>
                  <a:schemeClr val="dk1"/>
                </a:solidFill>
              </a:defRPr>
            </a:lvl4pPr>
            <a:lvl5pPr lvl="4" algn="l">
              <a:lnSpc>
                <a:spcPct val="100000"/>
              </a:lnSpc>
              <a:spcBef>
                <a:spcPts val="0"/>
              </a:spcBef>
              <a:spcAft>
                <a:spcPts val="0"/>
              </a:spcAft>
              <a:buClr>
                <a:schemeClr val="dk1"/>
              </a:buClr>
              <a:buSzPts val="3600"/>
              <a:buNone/>
              <a:defRPr sz="3600" b="1">
                <a:solidFill>
                  <a:schemeClr val="dk1"/>
                </a:solidFill>
              </a:defRPr>
            </a:lvl5pPr>
            <a:lvl6pPr lvl="5" algn="l">
              <a:lnSpc>
                <a:spcPct val="100000"/>
              </a:lnSpc>
              <a:spcBef>
                <a:spcPts val="0"/>
              </a:spcBef>
              <a:spcAft>
                <a:spcPts val="0"/>
              </a:spcAft>
              <a:buClr>
                <a:schemeClr val="dk1"/>
              </a:buClr>
              <a:buSzPts val="3600"/>
              <a:buNone/>
              <a:defRPr sz="3600" b="1">
                <a:solidFill>
                  <a:schemeClr val="dk1"/>
                </a:solidFill>
              </a:defRPr>
            </a:lvl6pPr>
            <a:lvl7pPr lvl="6" algn="l">
              <a:lnSpc>
                <a:spcPct val="100000"/>
              </a:lnSpc>
              <a:spcBef>
                <a:spcPts val="0"/>
              </a:spcBef>
              <a:spcAft>
                <a:spcPts val="0"/>
              </a:spcAft>
              <a:buClr>
                <a:schemeClr val="dk1"/>
              </a:buClr>
              <a:buSzPts val="3600"/>
              <a:buNone/>
              <a:defRPr sz="3600" b="1">
                <a:solidFill>
                  <a:schemeClr val="dk1"/>
                </a:solidFill>
              </a:defRPr>
            </a:lvl7pPr>
            <a:lvl8pPr lvl="7" algn="l">
              <a:lnSpc>
                <a:spcPct val="100000"/>
              </a:lnSpc>
              <a:spcBef>
                <a:spcPts val="0"/>
              </a:spcBef>
              <a:spcAft>
                <a:spcPts val="0"/>
              </a:spcAft>
              <a:buClr>
                <a:schemeClr val="dk1"/>
              </a:buClr>
              <a:buSzPts val="3600"/>
              <a:buNone/>
              <a:defRPr sz="3600" b="1">
                <a:solidFill>
                  <a:schemeClr val="dk1"/>
                </a:solidFill>
              </a:defRPr>
            </a:lvl8pPr>
            <a:lvl9pPr lvl="8" algn="l">
              <a:lnSpc>
                <a:spcPct val="100000"/>
              </a:lnSpc>
              <a:spcBef>
                <a:spcPts val="0"/>
              </a:spcBef>
              <a:spcAft>
                <a:spcPts val="0"/>
              </a:spcAft>
              <a:buClr>
                <a:schemeClr val="dk1"/>
              </a:buClr>
              <a:buSzPts val="3600"/>
              <a:buNone/>
              <a:defRPr sz="3600" b="1">
                <a:solidFill>
                  <a:schemeClr val="dk1"/>
                </a:solidFill>
              </a:defRPr>
            </a:lvl9pPr>
          </a:lstStyle>
          <a:p>
            <a:endParaRPr/>
          </a:p>
        </p:txBody>
      </p:sp>
      <p:sp>
        <p:nvSpPr>
          <p:cNvPr id="314" name="Shape 314"/>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132403503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matchingName="Пользовательский макет 58">
  <p:cSld name="Пользовательский макет 58">
    <p:bg>
      <p:bgPr>
        <a:solidFill>
          <a:srgbClr val="FFFFFF"/>
        </a:solidFill>
        <a:effectLst/>
      </p:bgPr>
    </p:bg>
    <p:spTree>
      <p:nvGrpSpPr>
        <p:cNvPr id="1" name="Shape 395"/>
        <p:cNvGrpSpPr/>
        <p:nvPr/>
      </p:nvGrpSpPr>
      <p:grpSpPr>
        <a:xfrm>
          <a:off x="0" y="0"/>
          <a:ext cx="0" cy="0"/>
          <a:chOff x="0" y="0"/>
          <a:chExt cx="0" cy="0"/>
        </a:xfrm>
      </p:grpSpPr>
      <p:sp>
        <p:nvSpPr>
          <p:cNvPr id="396" name="Shape 396"/>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397" name="Shape 397"/>
          <p:cNvGrpSpPr/>
          <p:nvPr/>
        </p:nvGrpSpPr>
        <p:grpSpPr>
          <a:xfrm>
            <a:off x="1" y="0"/>
            <a:ext cx="9144153" cy="6858165"/>
            <a:chOff x="-77" y="25"/>
            <a:chExt cx="9144153" cy="5143624"/>
          </a:xfrm>
        </p:grpSpPr>
        <p:sp>
          <p:nvSpPr>
            <p:cNvPr id="398" name="Shape 398"/>
            <p:cNvSpPr/>
            <p:nvPr/>
          </p:nvSpPr>
          <p:spPr>
            <a:xfrm rot="-5400000">
              <a:off x="-47653" y="219061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399" name="Shape 399"/>
            <p:cNvSpPr/>
            <p:nvPr/>
          </p:nvSpPr>
          <p:spPr>
            <a:xfrm rot="-5400000">
              <a:off x="-47653" y="304787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00" name="Shape 400"/>
            <p:cNvSpPr/>
            <p:nvPr/>
          </p:nvSpPr>
          <p:spPr>
            <a:xfrm rot="-5400000">
              <a:off x="-47653" y="390514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01" name="Shape 401"/>
            <p:cNvSpPr/>
            <p:nvPr/>
          </p:nvSpPr>
          <p:spPr>
            <a:xfrm rot="-5400000">
              <a:off x="-47653" y="47618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02" name="Shape 402"/>
            <p:cNvSpPr/>
            <p:nvPr/>
          </p:nvSpPr>
          <p:spPr>
            <a:xfrm rot="-5400000">
              <a:off x="-47653" y="13334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03" name="Shape 403"/>
            <p:cNvSpPr/>
            <p:nvPr/>
          </p:nvSpPr>
          <p:spPr>
            <a:xfrm rot="5400000">
              <a:off x="714198" y="176215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04" name="Shape 404"/>
            <p:cNvSpPr/>
            <p:nvPr/>
          </p:nvSpPr>
          <p:spPr>
            <a:xfrm rot="-5400000">
              <a:off x="714322" y="219061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05" name="Shape 405"/>
            <p:cNvSpPr/>
            <p:nvPr/>
          </p:nvSpPr>
          <p:spPr>
            <a:xfrm rot="5400000">
              <a:off x="714198" y="261942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06" name="Shape 406"/>
            <p:cNvSpPr/>
            <p:nvPr/>
          </p:nvSpPr>
          <p:spPr>
            <a:xfrm rot="-5400000">
              <a:off x="714322" y="304787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07" name="Shape 407"/>
            <p:cNvSpPr/>
            <p:nvPr/>
          </p:nvSpPr>
          <p:spPr>
            <a:xfrm rot="5400000">
              <a:off x="714198" y="347668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08" name="Shape 408"/>
            <p:cNvSpPr/>
            <p:nvPr/>
          </p:nvSpPr>
          <p:spPr>
            <a:xfrm rot="-5400000">
              <a:off x="714322" y="390514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09" name="Shape 409"/>
            <p:cNvSpPr/>
            <p:nvPr/>
          </p:nvSpPr>
          <p:spPr>
            <a:xfrm rot="5400000">
              <a:off x="714198" y="43339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10" name="Shape 410"/>
            <p:cNvSpPr/>
            <p:nvPr/>
          </p:nvSpPr>
          <p:spPr>
            <a:xfrm rot="5400000">
              <a:off x="714198" y="4772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11" name="Shape 411"/>
            <p:cNvSpPr/>
            <p:nvPr/>
          </p:nvSpPr>
          <p:spPr>
            <a:xfrm rot="-5400000">
              <a:off x="714322" y="47618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12" name="Shape 412"/>
            <p:cNvSpPr/>
            <p:nvPr/>
          </p:nvSpPr>
          <p:spPr>
            <a:xfrm rot="5400000">
              <a:off x="714198" y="90499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13" name="Shape 413"/>
            <p:cNvSpPr/>
            <p:nvPr/>
          </p:nvSpPr>
          <p:spPr>
            <a:xfrm rot="-5400000">
              <a:off x="714322" y="13334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14" name="Shape 414"/>
            <p:cNvSpPr/>
            <p:nvPr/>
          </p:nvSpPr>
          <p:spPr>
            <a:xfrm rot="5400000">
              <a:off x="1476173" y="176215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15" name="Shape 415"/>
            <p:cNvSpPr/>
            <p:nvPr/>
          </p:nvSpPr>
          <p:spPr>
            <a:xfrm rot="-5400000">
              <a:off x="1476296" y="219061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16" name="Shape 416"/>
            <p:cNvSpPr/>
            <p:nvPr/>
          </p:nvSpPr>
          <p:spPr>
            <a:xfrm rot="5400000">
              <a:off x="1476173" y="261942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17" name="Shape 417"/>
            <p:cNvSpPr/>
            <p:nvPr/>
          </p:nvSpPr>
          <p:spPr>
            <a:xfrm rot="-5400000">
              <a:off x="1476296" y="304787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18" name="Shape 418"/>
            <p:cNvSpPr/>
            <p:nvPr/>
          </p:nvSpPr>
          <p:spPr>
            <a:xfrm rot="5400000">
              <a:off x="1476173" y="347668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19" name="Shape 419"/>
            <p:cNvSpPr/>
            <p:nvPr/>
          </p:nvSpPr>
          <p:spPr>
            <a:xfrm rot="-5400000">
              <a:off x="1476296" y="390514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20" name="Shape 420"/>
            <p:cNvSpPr/>
            <p:nvPr/>
          </p:nvSpPr>
          <p:spPr>
            <a:xfrm rot="5400000">
              <a:off x="1476173" y="43339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21" name="Shape 421"/>
            <p:cNvSpPr/>
            <p:nvPr/>
          </p:nvSpPr>
          <p:spPr>
            <a:xfrm rot="5400000">
              <a:off x="1476173" y="4772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22" name="Shape 422"/>
            <p:cNvSpPr/>
            <p:nvPr/>
          </p:nvSpPr>
          <p:spPr>
            <a:xfrm rot="-5400000">
              <a:off x="1476296" y="47618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23" name="Shape 423"/>
            <p:cNvSpPr/>
            <p:nvPr/>
          </p:nvSpPr>
          <p:spPr>
            <a:xfrm rot="5400000">
              <a:off x="1476173" y="90499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24" name="Shape 424"/>
            <p:cNvSpPr/>
            <p:nvPr/>
          </p:nvSpPr>
          <p:spPr>
            <a:xfrm rot="-5400000">
              <a:off x="1476296" y="13334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25" name="Shape 425"/>
            <p:cNvSpPr/>
            <p:nvPr/>
          </p:nvSpPr>
          <p:spPr>
            <a:xfrm rot="5400000">
              <a:off x="2238147" y="176215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26" name="Shape 426"/>
            <p:cNvSpPr/>
            <p:nvPr/>
          </p:nvSpPr>
          <p:spPr>
            <a:xfrm rot="-5400000">
              <a:off x="2238271" y="219061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27" name="Shape 427"/>
            <p:cNvSpPr/>
            <p:nvPr/>
          </p:nvSpPr>
          <p:spPr>
            <a:xfrm rot="5400000">
              <a:off x="2238147" y="261942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28" name="Shape 428"/>
            <p:cNvSpPr/>
            <p:nvPr/>
          </p:nvSpPr>
          <p:spPr>
            <a:xfrm rot="-5400000">
              <a:off x="2238271" y="304787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29" name="Shape 429"/>
            <p:cNvSpPr/>
            <p:nvPr/>
          </p:nvSpPr>
          <p:spPr>
            <a:xfrm rot="5400000">
              <a:off x="2238147" y="347668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30" name="Shape 430"/>
            <p:cNvSpPr/>
            <p:nvPr/>
          </p:nvSpPr>
          <p:spPr>
            <a:xfrm rot="-5400000">
              <a:off x="2238271" y="390514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31" name="Shape 431"/>
            <p:cNvSpPr/>
            <p:nvPr/>
          </p:nvSpPr>
          <p:spPr>
            <a:xfrm rot="5400000">
              <a:off x="2238147" y="43339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32" name="Shape 432"/>
            <p:cNvSpPr/>
            <p:nvPr/>
          </p:nvSpPr>
          <p:spPr>
            <a:xfrm rot="5400000">
              <a:off x="2238147" y="4772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33" name="Shape 433"/>
            <p:cNvSpPr/>
            <p:nvPr/>
          </p:nvSpPr>
          <p:spPr>
            <a:xfrm rot="-5400000">
              <a:off x="2238271" y="47618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34" name="Shape 434"/>
            <p:cNvSpPr/>
            <p:nvPr/>
          </p:nvSpPr>
          <p:spPr>
            <a:xfrm rot="5400000">
              <a:off x="2238147" y="90499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35" name="Shape 435"/>
            <p:cNvSpPr/>
            <p:nvPr/>
          </p:nvSpPr>
          <p:spPr>
            <a:xfrm rot="-5400000">
              <a:off x="2238271" y="13334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36" name="Shape 436"/>
            <p:cNvSpPr/>
            <p:nvPr/>
          </p:nvSpPr>
          <p:spPr>
            <a:xfrm rot="5400000">
              <a:off x="3000173" y="176215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37" name="Shape 437"/>
            <p:cNvSpPr/>
            <p:nvPr/>
          </p:nvSpPr>
          <p:spPr>
            <a:xfrm rot="-5400000">
              <a:off x="3000297" y="219061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38" name="Shape 438"/>
            <p:cNvSpPr/>
            <p:nvPr/>
          </p:nvSpPr>
          <p:spPr>
            <a:xfrm rot="5400000">
              <a:off x="3000173" y="261942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39" name="Shape 439"/>
            <p:cNvSpPr/>
            <p:nvPr/>
          </p:nvSpPr>
          <p:spPr>
            <a:xfrm rot="-5400000">
              <a:off x="3000297" y="304787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40" name="Shape 440"/>
            <p:cNvSpPr/>
            <p:nvPr/>
          </p:nvSpPr>
          <p:spPr>
            <a:xfrm rot="5400000">
              <a:off x="3000173" y="347668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41" name="Shape 441"/>
            <p:cNvSpPr/>
            <p:nvPr/>
          </p:nvSpPr>
          <p:spPr>
            <a:xfrm rot="-5400000">
              <a:off x="3000297" y="390514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42" name="Shape 442"/>
            <p:cNvSpPr/>
            <p:nvPr/>
          </p:nvSpPr>
          <p:spPr>
            <a:xfrm rot="5400000">
              <a:off x="3000173" y="43339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43" name="Shape 443"/>
            <p:cNvSpPr/>
            <p:nvPr/>
          </p:nvSpPr>
          <p:spPr>
            <a:xfrm rot="5400000">
              <a:off x="3000173" y="4772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44" name="Shape 444"/>
            <p:cNvSpPr/>
            <p:nvPr/>
          </p:nvSpPr>
          <p:spPr>
            <a:xfrm rot="-5400000">
              <a:off x="3000297" y="47618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45" name="Shape 445"/>
            <p:cNvSpPr/>
            <p:nvPr/>
          </p:nvSpPr>
          <p:spPr>
            <a:xfrm rot="5400000">
              <a:off x="3000173" y="90499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46" name="Shape 446"/>
            <p:cNvSpPr/>
            <p:nvPr/>
          </p:nvSpPr>
          <p:spPr>
            <a:xfrm rot="-5400000">
              <a:off x="3000297" y="13334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47" name="Shape 447"/>
            <p:cNvSpPr/>
            <p:nvPr/>
          </p:nvSpPr>
          <p:spPr>
            <a:xfrm rot="5400000">
              <a:off x="3762251" y="176215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48" name="Shape 448"/>
            <p:cNvSpPr/>
            <p:nvPr/>
          </p:nvSpPr>
          <p:spPr>
            <a:xfrm rot="-5400000">
              <a:off x="3762374" y="219061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49" name="Shape 449"/>
            <p:cNvSpPr/>
            <p:nvPr/>
          </p:nvSpPr>
          <p:spPr>
            <a:xfrm rot="5400000">
              <a:off x="3762251" y="261942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50" name="Shape 450"/>
            <p:cNvSpPr/>
            <p:nvPr/>
          </p:nvSpPr>
          <p:spPr>
            <a:xfrm rot="-5400000">
              <a:off x="3762374" y="304787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51" name="Shape 451"/>
            <p:cNvSpPr/>
            <p:nvPr/>
          </p:nvSpPr>
          <p:spPr>
            <a:xfrm rot="5400000">
              <a:off x="3762251" y="347668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52" name="Shape 452"/>
            <p:cNvSpPr/>
            <p:nvPr/>
          </p:nvSpPr>
          <p:spPr>
            <a:xfrm rot="-5400000">
              <a:off x="3762374" y="390514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53" name="Shape 453"/>
            <p:cNvSpPr/>
            <p:nvPr/>
          </p:nvSpPr>
          <p:spPr>
            <a:xfrm rot="5400000">
              <a:off x="3762251" y="43339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54" name="Shape 454"/>
            <p:cNvSpPr/>
            <p:nvPr/>
          </p:nvSpPr>
          <p:spPr>
            <a:xfrm rot="5400000">
              <a:off x="3762251" y="4772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55" name="Shape 455"/>
            <p:cNvSpPr/>
            <p:nvPr/>
          </p:nvSpPr>
          <p:spPr>
            <a:xfrm rot="-5400000">
              <a:off x="3762374" y="47618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56" name="Shape 456"/>
            <p:cNvSpPr/>
            <p:nvPr/>
          </p:nvSpPr>
          <p:spPr>
            <a:xfrm rot="5400000">
              <a:off x="3762251" y="90499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57" name="Shape 457"/>
            <p:cNvSpPr/>
            <p:nvPr/>
          </p:nvSpPr>
          <p:spPr>
            <a:xfrm rot="-5400000">
              <a:off x="3762374" y="13334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58" name="Shape 458"/>
            <p:cNvSpPr/>
            <p:nvPr/>
          </p:nvSpPr>
          <p:spPr>
            <a:xfrm rot="5400000">
              <a:off x="-47777" y="176215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59" name="Shape 459"/>
            <p:cNvSpPr/>
            <p:nvPr/>
          </p:nvSpPr>
          <p:spPr>
            <a:xfrm rot="5400000">
              <a:off x="-47777" y="261942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60" name="Shape 460"/>
            <p:cNvSpPr/>
            <p:nvPr/>
          </p:nvSpPr>
          <p:spPr>
            <a:xfrm rot="5400000">
              <a:off x="-47777" y="347668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61" name="Shape 461"/>
            <p:cNvSpPr/>
            <p:nvPr/>
          </p:nvSpPr>
          <p:spPr>
            <a:xfrm rot="5400000">
              <a:off x="-47777" y="43339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62" name="Shape 462"/>
            <p:cNvSpPr/>
            <p:nvPr/>
          </p:nvSpPr>
          <p:spPr>
            <a:xfrm rot="-5400000">
              <a:off x="166697" y="4548163"/>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63" name="Shape 463"/>
            <p:cNvSpPr/>
            <p:nvPr/>
          </p:nvSpPr>
          <p:spPr>
            <a:xfrm rot="5400000">
              <a:off x="-47777" y="4772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64" name="Shape 464"/>
            <p:cNvSpPr/>
            <p:nvPr/>
          </p:nvSpPr>
          <p:spPr>
            <a:xfrm rot="5400000">
              <a:off x="-47777" y="90499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65" name="Shape 465"/>
            <p:cNvSpPr/>
            <p:nvPr/>
          </p:nvSpPr>
          <p:spPr>
            <a:xfrm rot="-5400000" flipH="1">
              <a:off x="166697" y="-166420"/>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66" name="Shape 466"/>
            <p:cNvSpPr/>
            <p:nvPr/>
          </p:nvSpPr>
          <p:spPr>
            <a:xfrm rot="-5400000">
              <a:off x="928672" y="4548163"/>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67" name="Shape 467"/>
            <p:cNvSpPr/>
            <p:nvPr/>
          </p:nvSpPr>
          <p:spPr>
            <a:xfrm rot="-5400000" flipH="1">
              <a:off x="928672" y="-166420"/>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68" name="Shape 468"/>
            <p:cNvSpPr/>
            <p:nvPr/>
          </p:nvSpPr>
          <p:spPr>
            <a:xfrm rot="-5400000">
              <a:off x="1690646" y="4548163"/>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69" name="Shape 469"/>
            <p:cNvSpPr/>
            <p:nvPr/>
          </p:nvSpPr>
          <p:spPr>
            <a:xfrm rot="-5400000" flipH="1">
              <a:off x="1690646" y="-166420"/>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70" name="Shape 470"/>
            <p:cNvSpPr/>
            <p:nvPr/>
          </p:nvSpPr>
          <p:spPr>
            <a:xfrm rot="-5400000">
              <a:off x="2452621" y="4548163"/>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71" name="Shape 471"/>
            <p:cNvSpPr/>
            <p:nvPr/>
          </p:nvSpPr>
          <p:spPr>
            <a:xfrm rot="-5400000" flipH="1">
              <a:off x="2452621" y="-166420"/>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72" name="Shape 472"/>
            <p:cNvSpPr/>
            <p:nvPr/>
          </p:nvSpPr>
          <p:spPr>
            <a:xfrm rot="-5400000">
              <a:off x="3214647" y="4548163"/>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73" name="Shape 473"/>
            <p:cNvSpPr/>
            <p:nvPr/>
          </p:nvSpPr>
          <p:spPr>
            <a:xfrm rot="-5400000" flipH="1">
              <a:off x="3214647" y="-166420"/>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74" name="Shape 474"/>
            <p:cNvSpPr/>
            <p:nvPr/>
          </p:nvSpPr>
          <p:spPr>
            <a:xfrm rot="-5400000">
              <a:off x="3976724" y="4548163"/>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75" name="Shape 475"/>
            <p:cNvSpPr/>
            <p:nvPr/>
          </p:nvSpPr>
          <p:spPr>
            <a:xfrm rot="-5400000" flipH="1">
              <a:off x="3976724" y="-166420"/>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76" name="Shape 476"/>
            <p:cNvSpPr/>
            <p:nvPr/>
          </p:nvSpPr>
          <p:spPr>
            <a:xfrm rot="-5400000">
              <a:off x="4524349" y="219061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77" name="Shape 477"/>
            <p:cNvSpPr/>
            <p:nvPr/>
          </p:nvSpPr>
          <p:spPr>
            <a:xfrm rot="-5400000">
              <a:off x="4524349" y="304787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78" name="Shape 478"/>
            <p:cNvSpPr/>
            <p:nvPr/>
          </p:nvSpPr>
          <p:spPr>
            <a:xfrm rot="-5400000">
              <a:off x="4524349" y="390514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79" name="Shape 479"/>
            <p:cNvSpPr/>
            <p:nvPr/>
          </p:nvSpPr>
          <p:spPr>
            <a:xfrm rot="-5400000">
              <a:off x="4524349" y="47618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80" name="Shape 480"/>
            <p:cNvSpPr/>
            <p:nvPr/>
          </p:nvSpPr>
          <p:spPr>
            <a:xfrm rot="-5400000">
              <a:off x="4524349" y="13334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81" name="Shape 481"/>
            <p:cNvSpPr/>
            <p:nvPr/>
          </p:nvSpPr>
          <p:spPr>
            <a:xfrm rot="5400000">
              <a:off x="5286200" y="176215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82" name="Shape 482"/>
            <p:cNvSpPr/>
            <p:nvPr/>
          </p:nvSpPr>
          <p:spPr>
            <a:xfrm rot="-5400000">
              <a:off x="5286324" y="219061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83" name="Shape 483"/>
            <p:cNvSpPr/>
            <p:nvPr/>
          </p:nvSpPr>
          <p:spPr>
            <a:xfrm rot="5400000">
              <a:off x="5286200" y="261942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84" name="Shape 484"/>
            <p:cNvSpPr/>
            <p:nvPr/>
          </p:nvSpPr>
          <p:spPr>
            <a:xfrm rot="-5400000">
              <a:off x="5286324" y="304787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85" name="Shape 485"/>
            <p:cNvSpPr/>
            <p:nvPr/>
          </p:nvSpPr>
          <p:spPr>
            <a:xfrm rot="5400000">
              <a:off x="5286200" y="347668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86" name="Shape 486"/>
            <p:cNvSpPr/>
            <p:nvPr/>
          </p:nvSpPr>
          <p:spPr>
            <a:xfrm rot="-5400000">
              <a:off x="5286324" y="390514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87" name="Shape 487"/>
            <p:cNvSpPr/>
            <p:nvPr/>
          </p:nvSpPr>
          <p:spPr>
            <a:xfrm rot="5400000">
              <a:off x="5286200" y="43339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88" name="Shape 488"/>
            <p:cNvSpPr/>
            <p:nvPr/>
          </p:nvSpPr>
          <p:spPr>
            <a:xfrm rot="5400000">
              <a:off x="5286200" y="4772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89" name="Shape 489"/>
            <p:cNvSpPr/>
            <p:nvPr/>
          </p:nvSpPr>
          <p:spPr>
            <a:xfrm rot="-5400000">
              <a:off x="5286324" y="47618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90" name="Shape 490"/>
            <p:cNvSpPr/>
            <p:nvPr/>
          </p:nvSpPr>
          <p:spPr>
            <a:xfrm rot="5400000">
              <a:off x="5286200" y="90499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91" name="Shape 491"/>
            <p:cNvSpPr/>
            <p:nvPr/>
          </p:nvSpPr>
          <p:spPr>
            <a:xfrm rot="-5400000">
              <a:off x="5286324" y="13334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92" name="Shape 492"/>
            <p:cNvSpPr/>
            <p:nvPr/>
          </p:nvSpPr>
          <p:spPr>
            <a:xfrm rot="5400000">
              <a:off x="6048175" y="176215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93" name="Shape 493"/>
            <p:cNvSpPr/>
            <p:nvPr/>
          </p:nvSpPr>
          <p:spPr>
            <a:xfrm rot="-5400000">
              <a:off x="6048298" y="219061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94" name="Shape 494"/>
            <p:cNvSpPr/>
            <p:nvPr/>
          </p:nvSpPr>
          <p:spPr>
            <a:xfrm rot="5400000">
              <a:off x="6048175" y="261942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95" name="Shape 495"/>
            <p:cNvSpPr/>
            <p:nvPr/>
          </p:nvSpPr>
          <p:spPr>
            <a:xfrm rot="-5400000">
              <a:off x="6048298" y="304787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96" name="Shape 496"/>
            <p:cNvSpPr/>
            <p:nvPr/>
          </p:nvSpPr>
          <p:spPr>
            <a:xfrm rot="5400000">
              <a:off x="6048175" y="347668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97" name="Shape 497"/>
            <p:cNvSpPr/>
            <p:nvPr/>
          </p:nvSpPr>
          <p:spPr>
            <a:xfrm rot="-5400000">
              <a:off x="6048298" y="390514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98" name="Shape 498"/>
            <p:cNvSpPr/>
            <p:nvPr/>
          </p:nvSpPr>
          <p:spPr>
            <a:xfrm rot="5400000">
              <a:off x="6048175" y="43339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499" name="Shape 499"/>
            <p:cNvSpPr/>
            <p:nvPr/>
          </p:nvSpPr>
          <p:spPr>
            <a:xfrm rot="5400000">
              <a:off x="6048175" y="4772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00" name="Shape 500"/>
            <p:cNvSpPr/>
            <p:nvPr/>
          </p:nvSpPr>
          <p:spPr>
            <a:xfrm rot="-5400000">
              <a:off x="6048298" y="47618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01" name="Shape 501"/>
            <p:cNvSpPr/>
            <p:nvPr/>
          </p:nvSpPr>
          <p:spPr>
            <a:xfrm rot="5400000">
              <a:off x="6048175" y="90499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02" name="Shape 502"/>
            <p:cNvSpPr/>
            <p:nvPr/>
          </p:nvSpPr>
          <p:spPr>
            <a:xfrm rot="-5400000">
              <a:off x="6048298" y="13334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03" name="Shape 503"/>
            <p:cNvSpPr/>
            <p:nvPr/>
          </p:nvSpPr>
          <p:spPr>
            <a:xfrm rot="5400000">
              <a:off x="6810149" y="176215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04" name="Shape 504"/>
            <p:cNvSpPr/>
            <p:nvPr/>
          </p:nvSpPr>
          <p:spPr>
            <a:xfrm rot="-5400000">
              <a:off x="6810273" y="219061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05" name="Shape 505"/>
            <p:cNvSpPr/>
            <p:nvPr/>
          </p:nvSpPr>
          <p:spPr>
            <a:xfrm rot="5400000">
              <a:off x="6810149" y="261942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06" name="Shape 506"/>
            <p:cNvSpPr/>
            <p:nvPr/>
          </p:nvSpPr>
          <p:spPr>
            <a:xfrm rot="-5400000">
              <a:off x="6810273" y="304787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07" name="Shape 507"/>
            <p:cNvSpPr/>
            <p:nvPr/>
          </p:nvSpPr>
          <p:spPr>
            <a:xfrm rot="5400000">
              <a:off x="6810149" y="347668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08" name="Shape 508"/>
            <p:cNvSpPr/>
            <p:nvPr/>
          </p:nvSpPr>
          <p:spPr>
            <a:xfrm rot="-5400000">
              <a:off x="6810273" y="390514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09" name="Shape 509"/>
            <p:cNvSpPr/>
            <p:nvPr/>
          </p:nvSpPr>
          <p:spPr>
            <a:xfrm rot="5400000">
              <a:off x="6810149" y="43339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10" name="Shape 510"/>
            <p:cNvSpPr/>
            <p:nvPr/>
          </p:nvSpPr>
          <p:spPr>
            <a:xfrm rot="5400000">
              <a:off x="6810149" y="4772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11" name="Shape 511"/>
            <p:cNvSpPr/>
            <p:nvPr/>
          </p:nvSpPr>
          <p:spPr>
            <a:xfrm rot="-5400000">
              <a:off x="6810273" y="47618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12" name="Shape 512"/>
            <p:cNvSpPr/>
            <p:nvPr/>
          </p:nvSpPr>
          <p:spPr>
            <a:xfrm rot="5400000">
              <a:off x="6810149" y="90499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13" name="Shape 513"/>
            <p:cNvSpPr/>
            <p:nvPr/>
          </p:nvSpPr>
          <p:spPr>
            <a:xfrm rot="-5400000">
              <a:off x="6810273" y="13334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14" name="Shape 514"/>
            <p:cNvSpPr/>
            <p:nvPr/>
          </p:nvSpPr>
          <p:spPr>
            <a:xfrm rot="5400000">
              <a:off x="7572175" y="176215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15" name="Shape 515"/>
            <p:cNvSpPr/>
            <p:nvPr/>
          </p:nvSpPr>
          <p:spPr>
            <a:xfrm rot="-5400000">
              <a:off x="7572299" y="219061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16" name="Shape 516"/>
            <p:cNvSpPr/>
            <p:nvPr/>
          </p:nvSpPr>
          <p:spPr>
            <a:xfrm rot="5400000">
              <a:off x="7572175" y="261942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17" name="Shape 517"/>
            <p:cNvSpPr/>
            <p:nvPr/>
          </p:nvSpPr>
          <p:spPr>
            <a:xfrm rot="-5400000">
              <a:off x="7572299" y="304787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18" name="Shape 518"/>
            <p:cNvSpPr/>
            <p:nvPr/>
          </p:nvSpPr>
          <p:spPr>
            <a:xfrm rot="5400000">
              <a:off x="7572175" y="347668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19" name="Shape 519"/>
            <p:cNvSpPr/>
            <p:nvPr/>
          </p:nvSpPr>
          <p:spPr>
            <a:xfrm rot="-5400000">
              <a:off x="7572299" y="390514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20" name="Shape 520"/>
            <p:cNvSpPr/>
            <p:nvPr/>
          </p:nvSpPr>
          <p:spPr>
            <a:xfrm rot="5400000">
              <a:off x="7572175" y="43339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21" name="Shape 521"/>
            <p:cNvSpPr/>
            <p:nvPr/>
          </p:nvSpPr>
          <p:spPr>
            <a:xfrm rot="5400000">
              <a:off x="7572175" y="4772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22" name="Shape 522"/>
            <p:cNvSpPr/>
            <p:nvPr/>
          </p:nvSpPr>
          <p:spPr>
            <a:xfrm rot="-5400000">
              <a:off x="7572299" y="47618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23" name="Shape 523"/>
            <p:cNvSpPr/>
            <p:nvPr/>
          </p:nvSpPr>
          <p:spPr>
            <a:xfrm rot="5400000">
              <a:off x="7572175" y="90499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24" name="Shape 524"/>
            <p:cNvSpPr/>
            <p:nvPr/>
          </p:nvSpPr>
          <p:spPr>
            <a:xfrm rot="-5400000">
              <a:off x="7572299" y="13334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25" name="Shape 525"/>
            <p:cNvSpPr/>
            <p:nvPr/>
          </p:nvSpPr>
          <p:spPr>
            <a:xfrm rot="5400000">
              <a:off x="8334253" y="176215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26" name="Shape 526"/>
            <p:cNvSpPr/>
            <p:nvPr/>
          </p:nvSpPr>
          <p:spPr>
            <a:xfrm rot="-5400000">
              <a:off x="8334377" y="219061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27" name="Shape 527"/>
            <p:cNvSpPr/>
            <p:nvPr/>
          </p:nvSpPr>
          <p:spPr>
            <a:xfrm rot="5400000">
              <a:off x="8334253" y="261942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28" name="Shape 528"/>
            <p:cNvSpPr/>
            <p:nvPr/>
          </p:nvSpPr>
          <p:spPr>
            <a:xfrm rot="-5400000">
              <a:off x="8334377" y="304787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29" name="Shape 529"/>
            <p:cNvSpPr/>
            <p:nvPr/>
          </p:nvSpPr>
          <p:spPr>
            <a:xfrm rot="5400000">
              <a:off x="8334253" y="347668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30" name="Shape 530"/>
            <p:cNvSpPr/>
            <p:nvPr/>
          </p:nvSpPr>
          <p:spPr>
            <a:xfrm rot="-5400000">
              <a:off x="8334377" y="390514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31" name="Shape 531"/>
            <p:cNvSpPr/>
            <p:nvPr/>
          </p:nvSpPr>
          <p:spPr>
            <a:xfrm rot="5400000">
              <a:off x="8334253" y="43339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32" name="Shape 532"/>
            <p:cNvSpPr/>
            <p:nvPr/>
          </p:nvSpPr>
          <p:spPr>
            <a:xfrm rot="5400000">
              <a:off x="8334253" y="4772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33" name="Shape 533"/>
            <p:cNvSpPr/>
            <p:nvPr/>
          </p:nvSpPr>
          <p:spPr>
            <a:xfrm rot="-5400000">
              <a:off x="8334377" y="47618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34" name="Shape 534"/>
            <p:cNvSpPr/>
            <p:nvPr/>
          </p:nvSpPr>
          <p:spPr>
            <a:xfrm rot="5400000">
              <a:off x="8334253" y="90499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35" name="Shape 535"/>
            <p:cNvSpPr/>
            <p:nvPr/>
          </p:nvSpPr>
          <p:spPr>
            <a:xfrm rot="-5400000">
              <a:off x="8334377" y="13334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36" name="Shape 536"/>
            <p:cNvSpPr/>
            <p:nvPr/>
          </p:nvSpPr>
          <p:spPr>
            <a:xfrm rot="5400000">
              <a:off x="4524225" y="176215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37" name="Shape 537"/>
            <p:cNvSpPr/>
            <p:nvPr/>
          </p:nvSpPr>
          <p:spPr>
            <a:xfrm rot="5400000">
              <a:off x="4524225" y="261942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38" name="Shape 538"/>
            <p:cNvSpPr/>
            <p:nvPr/>
          </p:nvSpPr>
          <p:spPr>
            <a:xfrm rot="5400000">
              <a:off x="4524225" y="3476684"/>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39" name="Shape 539"/>
            <p:cNvSpPr/>
            <p:nvPr/>
          </p:nvSpPr>
          <p:spPr>
            <a:xfrm rot="5400000">
              <a:off x="4524225" y="4333949"/>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40" name="Shape 540"/>
            <p:cNvSpPr/>
            <p:nvPr/>
          </p:nvSpPr>
          <p:spPr>
            <a:xfrm rot="-5400000">
              <a:off x="4738699" y="4548163"/>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41" name="Shape 541"/>
            <p:cNvSpPr/>
            <p:nvPr/>
          </p:nvSpPr>
          <p:spPr>
            <a:xfrm rot="5400000">
              <a:off x="4524225" y="47725"/>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42" name="Shape 542"/>
            <p:cNvSpPr/>
            <p:nvPr/>
          </p:nvSpPr>
          <p:spPr>
            <a:xfrm rot="5400000">
              <a:off x="4524225" y="904990"/>
              <a:ext cx="857400" cy="762000"/>
            </a:xfrm>
            <a:prstGeom prst="triangle">
              <a:avLst>
                <a:gd name="adj" fmla="val 50000"/>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43" name="Shape 543"/>
            <p:cNvSpPr/>
            <p:nvPr/>
          </p:nvSpPr>
          <p:spPr>
            <a:xfrm rot="-5400000" flipH="1">
              <a:off x="4738699" y="-166420"/>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44" name="Shape 544"/>
            <p:cNvSpPr/>
            <p:nvPr/>
          </p:nvSpPr>
          <p:spPr>
            <a:xfrm rot="-5400000">
              <a:off x="5500674" y="4548163"/>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45" name="Shape 545"/>
            <p:cNvSpPr/>
            <p:nvPr/>
          </p:nvSpPr>
          <p:spPr>
            <a:xfrm rot="-5400000" flipH="1">
              <a:off x="5500674" y="-166420"/>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46" name="Shape 546"/>
            <p:cNvSpPr/>
            <p:nvPr/>
          </p:nvSpPr>
          <p:spPr>
            <a:xfrm rot="-5400000">
              <a:off x="6262648" y="4548163"/>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47" name="Shape 547"/>
            <p:cNvSpPr/>
            <p:nvPr/>
          </p:nvSpPr>
          <p:spPr>
            <a:xfrm rot="-5400000" flipH="1">
              <a:off x="6262648" y="-166420"/>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48" name="Shape 548"/>
            <p:cNvSpPr/>
            <p:nvPr/>
          </p:nvSpPr>
          <p:spPr>
            <a:xfrm rot="-5400000">
              <a:off x="7024623" y="4548163"/>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49" name="Shape 549"/>
            <p:cNvSpPr/>
            <p:nvPr/>
          </p:nvSpPr>
          <p:spPr>
            <a:xfrm rot="-5400000" flipH="1">
              <a:off x="7024623" y="-166420"/>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50" name="Shape 550"/>
            <p:cNvSpPr/>
            <p:nvPr/>
          </p:nvSpPr>
          <p:spPr>
            <a:xfrm rot="-5400000">
              <a:off x="7786649" y="4548163"/>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51" name="Shape 551"/>
            <p:cNvSpPr/>
            <p:nvPr/>
          </p:nvSpPr>
          <p:spPr>
            <a:xfrm rot="-5400000" flipH="1">
              <a:off x="7786649" y="-166420"/>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52" name="Shape 552"/>
            <p:cNvSpPr/>
            <p:nvPr/>
          </p:nvSpPr>
          <p:spPr>
            <a:xfrm rot="-5400000">
              <a:off x="8548727" y="4548163"/>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53" name="Shape 553"/>
            <p:cNvSpPr/>
            <p:nvPr/>
          </p:nvSpPr>
          <p:spPr>
            <a:xfrm rot="-5400000" flipH="1">
              <a:off x="8548727" y="-166420"/>
              <a:ext cx="428700" cy="762000"/>
            </a:xfrm>
            <a:prstGeom prst="rtTriangle">
              <a:avLst/>
            </a:prstGeom>
            <a:solidFill>
              <a:srgbClr val="EAD1DC"/>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554" name="Shape 554"/>
          <p:cNvSpPr/>
          <p:nvPr/>
        </p:nvSpPr>
        <p:spPr>
          <a:xfrm>
            <a:off x="1527325" y="1720033"/>
            <a:ext cx="6089400" cy="341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55" name="Shape 555"/>
          <p:cNvSpPr txBox="1">
            <a:spLocks noGrp="1"/>
          </p:cNvSpPr>
          <p:nvPr>
            <p:ph type="title"/>
          </p:nvPr>
        </p:nvSpPr>
        <p:spPr>
          <a:xfrm>
            <a:off x="1885350" y="2529484"/>
            <a:ext cx="5373300" cy="17992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None/>
              <a:defRPr sz="3200" b="1">
                <a:solidFill>
                  <a:srgbClr val="212121"/>
                </a:solidFill>
              </a:defRPr>
            </a:lvl1pPr>
            <a:lvl2pPr lvl="1" algn="ctr">
              <a:lnSpc>
                <a:spcPct val="100000"/>
              </a:lnSpc>
              <a:spcBef>
                <a:spcPts val="0"/>
              </a:spcBef>
              <a:spcAft>
                <a:spcPts val="0"/>
              </a:spcAft>
              <a:buNone/>
              <a:defRPr sz="3200" b="1">
                <a:solidFill>
                  <a:srgbClr val="212121"/>
                </a:solidFill>
              </a:defRPr>
            </a:lvl2pPr>
            <a:lvl3pPr lvl="2" algn="ctr">
              <a:lnSpc>
                <a:spcPct val="100000"/>
              </a:lnSpc>
              <a:spcBef>
                <a:spcPts val="0"/>
              </a:spcBef>
              <a:spcAft>
                <a:spcPts val="0"/>
              </a:spcAft>
              <a:buNone/>
              <a:defRPr sz="3200" b="1">
                <a:solidFill>
                  <a:srgbClr val="212121"/>
                </a:solidFill>
              </a:defRPr>
            </a:lvl3pPr>
            <a:lvl4pPr lvl="3" algn="ctr">
              <a:lnSpc>
                <a:spcPct val="100000"/>
              </a:lnSpc>
              <a:spcBef>
                <a:spcPts val="0"/>
              </a:spcBef>
              <a:spcAft>
                <a:spcPts val="0"/>
              </a:spcAft>
              <a:buNone/>
              <a:defRPr sz="3200" b="1">
                <a:solidFill>
                  <a:srgbClr val="212121"/>
                </a:solidFill>
              </a:defRPr>
            </a:lvl4pPr>
            <a:lvl5pPr lvl="4" algn="ctr">
              <a:lnSpc>
                <a:spcPct val="100000"/>
              </a:lnSpc>
              <a:spcBef>
                <a:spcPts val="0"/>
              </a:spcBef>
              <a:spcAft>
                <a:spcPts val="0"/>
              </a:spcAft>
              <a:buNone/>
              <a:defRPr sz="3200" b="1">
                <a:solidFill>
                  <a:srgbClr val="212121"/>
                </a:solidFill>
              </a:defRPr>
            </a:lvl5pPr>
            <a:lvl6pPr lvl="5" algn="ctr">
              <a:lnSpc>
                <a:spcPct val="100000"/>
              </a:lnSpc>
              <a:spcBef>
                <a:spcPts val="0"/>
              </a:spcBef>
              <a:spcAft>
                <a:spcPts val="0"/>
              </a:spcAft>
              <a:buNone/>
              <a:defRPr sz="3200" b="1">
                <a:solidFill>
                  <a:srgbClr val="212121"/>
                </a:solidFill>
              </a:defRPr>
            </a:lvl6pPr>
            <a:lvl7pPr lvl="6" algn="ctr">
              <a:lnSpc>
                <a:spcPct val="100000"/>
              </a:lnSpc>
              <a:spcBef>
                <a:spcPts val="0"/>
              </a:spcBef>
              <a:spcAft>
                <a:spcPts val="0"/>
              </a:spcAft>
              <a:buNone/>
              <a:defRPr sz="3200" b="1">
                <a:solidFill>
                  <a:srgbClr val="212121"/>
                </a:solidFill>
              </a:defRPr>
            </a:lvl7pPr>
            <a:lvl8pPr lvl="7" algn="ctr">
              <a:lnSpc>
                <a:spcPct val="100000"/>
              </a:lnSpc>
              <a:spcBef>
                <a:spcPts val="0"/>
              </a:spcBef>
              <a:spcAft>
                <a:spcPts val="0"/>
              </a:spcAft>
              <a:buNone/>
              <a:defRPr sz="3200" b="1">
                <a:solidFill>
                  <a:srgbClr val="212121"/>
                </a:solidFill>
              </a:defRPr>
            </a:lvl8pPr>
            <a:lvl9pPr lvl="8" algn="ctr">
              <a:lnSpc>
                <a:spcPct val="100000"/>
              </a:lnSpc>
              <a:spcBef>
                <a:spcPts val="0"/>
              </a:spcBef>
              <a:spcAft>
                <a:spcPts val="0"/>
              </a:spcAft>
              <a:buNone/>
              <a:defRPr sz="3200" b="1">
                <a:solidFill>
                  <a:srgbClr val="212121"/>
                </a:solidFill>
              </a:defRPr>
            </a:lvl9pPr>
          </a:lstStyle>
          <a:p>
            <a:endParaRPr/>
          </a:p>
        </p:txBody>
      </p:sp>
      <p:sp>
        <p:nvSpPr>
          <p:cNvPr id="556" name="Shape 556"/>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fld id="{00000000-1234-1234-1234-123412341234}" type="slidenum">
              <a:rPr lang="ru"/>
              <a:pPr/>
              <a:t>‹#›</a:t>
            </a:fld>
            <a:endParaRPr/>
          </a:p>
        </p:txBody>
      </p:sp>
    </p:spTree>
    <p:extLst>
      <p:ext uri="{BB962C8B-B14F-4D97-AF65-F5344CB8AC3E}">
        <p14:creationId xmlns:p14="http://schemas.microsoft.com/office/powerpoint/2010/main" val="25884867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matchingName="Пользовательский макет 59">
  <p:cSld name="Пользовательский макет 59">
    <p:bg>
      <p:bgPr>
        <a:solidFill>
          <a:srgbClr val="FFFFFF"/>
        </a:solidFill>
        <a:effectLst/>
      </p:bgPr>
    </p:bg>
    <p:spTree>
      <p:nvGrpSpPr>
        <p:cNvPr id="1" name="Shape 557"/>
        <p:cNvGrpSpPr/>
        <p:nvPr/>
      </p:nvGrpSpPr>
      <p:grpSpPr>
        <a:xfrm>
          <a:off x="0" y="0"/>
          <a:ext cx="0" cy="0"/>
          <a:chOff x="0" y="0"/>
          <a:chExt cx="0" cy="0"/>
        </a:xfrm>
      </p:grpSpPr>
      <p:sp>
        <p:nvSpPr>
          <p:cNvPr id="558" name="Shape 558"/>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559" name="Shape 559"/>
          <p:cNvGrpSpPr/>
          <p:nvPr/>
        </p:nvGrpSpPr>
        <p:grpSpPr>
          <a:xfrm>
            <a:off x="3" y="6285197"/>
            <a:ext cx="3047923" cy="572800"/>
            <a:chOff x="-73" y="4713898"/>
            <a:chExt cx="3047923" cy="429600"/>
          </a:xfrm>
        </p:grpSpPr>
        <p:sp>
          <p:nvSpPr>
            <p:cNvPr id="560" name="Shape 560"/>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61" name="Shape 561"/>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62" name="Shape 562"/>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63" name="Shape 563"/>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564" name="Shape 564"/>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65" name="Shape 565"/>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566" name="Shape 566"/>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416195527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matchingName="Пользовательский макет 60">
  <p:cSld name="Пользовательский макет 60">
    <p:bg>
      <p:bgPr>
        <a:solidFill>
          <a:srgbClr val="FFFFFF"/>
        </a:solidFill>
        <a:effectLst/>
      </p:bgPr>
    </p:bg>
    <p:spTree>
      <p:nvGrpSpPr>
        <p:cNvPr id="1" name="Shape 567"/>
        <p:cNvGrpSpPr/>
        <p:nvPr/>
      </p:nvGrpSpPr>
      <p:grpSpPr>
        <a:xfrm>
          <a:off x="0" y="0"/>
          <a:ext cx="0" cy="0"/>
          <a:chOff x="0" y="0"/>
          <a:chExt cx="0" cy="0"/>
        </a:xfrm>
      </p:grpSpPr>
      <p:sp>
        <p:nvSpPr>
          <p:cNvPr id="568" name="Shape 568"/>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69" name="Shape 569"/>
          <p:cNvSpPr/>
          <p:nvPr/>
        </p:nvSpPr>
        <p:spPr>
          <a:xfrm>
            <a:off x="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570" name="Shape 570"/>
          <p:cNvGrpSpPr/>
          <p:nvPr/>
        </p:nvGrpSpPr>
        <p:grpSpPr>
          <a:xfrm>
            <a:off x="6096350" y="0"/>
            <a:ext cx="3047700" cy="575200"/>
            <a:chOff x="6096400" y="0"/>
            <a:chExt cx="3047700" cy="431400"/>
          </a:xfrm>
        </p:grpSpPr>
        <p:sp>
          <p:nvSpPr>
            <p:cNvPr id="571" name="Shape 571"/>
            <p:cNvSpPr/>
            <p:nvPr/>
          </p:nvSpPr>
          <p:spPr>
            <a:xfrm>
              <a:off x="6096400" y="0"/>
              <a:ext cx="3047700" cy="215700"/>
            </a:xfrm>
            <a:prstGeom prst="rect">
              <a:avLst/>
            </a:prstGeom>
            <a:solidFill>
              <a:srgbClr val="6AA84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72" name="Shape 572"/>
            <p:cNvSpPr/>
            <p:nvPr/>
          </p:nvSpPr>
          <p:spPr>
            <a:xfrm>
              <a:off x="6096400" y="215700"/>
              <a:ext cx="3047700" cy="215700"/>
            </a:xfrm>
            <a:prstGeom prst="rect">
              <a:avLst/>
            </a:prstGeom>
            <a:solidFill>
              <a:srgbClr val="FFF2CC"/>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73" name="Shape 573"/>
            <p:cNvSpPr/>
            <p:nvPr/>
          </p:nvSpPr>
          <p:spPr>
            <a:xfrm>
              <a:off x="6096400" y="215702"/>
              <a:ext cx="3047700" cy="55800"/>
            </a:xfrm>
            <a:prstGeom prst="rect">
              <a:avLst/>
            </a:prstGeom>
            <a:solidFill>
              <a:srgbClr val="38761D"/>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574" name="Shape 574"/>
          <p:cNvSpPr txBox="1">
            <a:spLocks noGrp="1"/>
          </p:cNvSpPr>
          <p:nvPr>
            <p:ph type="title"/>
          </p:nvPr>
        </p:nvSpPr>
        <p:spPr>
          <a:xfrm>
            <a:off x="6293125" y="1006233"/>
            <a:ext cx="2665500" cy="48356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None/>
              <a:defRPr sz="2600" b="1">
                <a:solidFill>
                  <a:srgbClr val="212121"/>
                </a:solidFill>
              </a:defRPr>
            </a:lvl1pPr>
            <a:lvl2pPr lvl="1" algn="l">
              <a:lnSpc>
                <a:spcPct val="100000"/>
              </a:lnSpc>
              <a:spcBef>
                <a:spcPts val="0"/>
              </a:spcBef>
              <a:spcAft>
                <a:spcPts val="0"/>
              </a:spcAft>
              <a:buNone/>
              <a:defRPr sz="2600" b="1">
                <a:solidFill>
                  <a:srgbClr val="212121"/>
                </a:solidFill>
              </a:defRPr>
            </a:lvl2pPr>
            <a:lvl3pPr lvl="2" algn="l">
              <a:lnSpc>
                <a:spcPct val="100000"/>
              </a:lnSpc>
              <a:spcBef>
                <a:spcPts val="0"/>
              </a:spcBef>
              <a:spcAft>
                <a:spcPts val="0"/>
              </a:spcAft>
              <a:buNone/>
              <a:defRPr sz="2600" b="1">
                <a:solidFill>
                  <a:srgbClr val="212121"/>
                </a:solidFill>
              </a:defRPr>
            </a:lvl3pPr>
            <a:lvl4pPr lvl="3" algn="l">
              <a:lnSpc>
                <a:spcPct val="100000"/>
              </a:lnSpc>
              <a:spcBef>
                <a:spcPts val="0"/>
              </a:spcBef>
              <a:spcAft>
                <a:spcPts val="0"/>
              </a:spcAft>
              <a:buNone/>
              <a:defRPr sz="2600" b="1">
                <a:solidFill>
                  <a:srgbClr val="212121"/>
                </a:solidFill>
              </a:defRPr>
            </a:lvl4pPr>
            <a:lvl5pPr lvl="4" algn="l">
              <a:lnSpc>
                <a:spcPct val="100000"/>
              </a:lnSpc>
              <a:spcBef>
                <a:spcPts val="0"/>
              </a:spcBef>
              <a:spcAft>
                <a:spcPts val="0"/>
              </a:spcAft>
              <a:buNone/>
              <a:defRPr sz="2600" b="1">
                <a:solidFill>
                  <a:srgbClr val="212121"/>
                </a:solidFill>
              </a:defRPr>
            </a:lvl5pPr>
            <a:lvl6pPr lvl="5" algn="l">
              <a:lnSpc>
                <a:spcPct val="100000"/>
              </a:lnSpc>
              <a:spcBef>
                <a:spcPts val="0"/>
              </a:spcBef>
              <a:spcAft>
                <a:spcPts val="0"/>
              </a:spcAft>
              <a:buNone/>
              <a:defRPr sz="2600" b="1">
                <a:solidFill>
                  <a:srgbClr val="212121"/>
                </a:solidFill>
              </a:defRPr>
            </a:lvl6pPr>
            <a:lvl7pPr lvl="6" algn="l">
              <a:lnSpc>
                <a:spcPct val="100000"/>
              </a:lnSpc>
              <a:spcBef>
                <a:spcPts val="0"/>
              </a:spcBef>
              <a:spcAft>
                <a:spcPts val="0"/>
              </a:spcAft>
              <a:buNone/>
              <a:defRPr sz="2600" b="1">
                <a:solidFill>
                  <a:srgbClr val="212121"/>
                </a:solidFill>
              </a:defRPr>
            </a:lvl7pPr>
            <a:lvl8pPr lvl="7" algn="l">
              <a:lnSpc>
                <a:spcPct val="100000"/>
              </a:lnSpc>
              <a:spcBef>
                <a:spcPts val="0"/>
              </a:spcBef>
              <a:spcAft>
                <a:spcPts val="0"/>
              </a:spcAft>
              <a:buNone/>
              <a:defRPr sz="2600" b="1">
                <a:solidFill>
                  <a:srgbClr val="212121"/>
                </a:solidFill>
              </a:defRPr>
            </a:lvl8pPr>
            <a:lvl9pPr lvl="8" algn="l">
              <a:lnSpc>
                <a:spcPct val="100000"/>
              </a:lnSpc>
              <a:spcBef>
                <a:spcPts val="0"/>
              </a:spcBef>
              <a:spcAft>
                <a:spcPts val="0"/>
              </a:spcAft>
              <a:buNone/>
              <a:defRPr sz="2600" b="1">
                <a:solidFill>
                  <a:srgbClr val="212121"/>
                </a:solidFill>
              </a:defRPr>
            </a:lvl9pPr>
          </a:lstStyle>
          <a:p>
            <a:endParaRPr/>
          </a:p>
        </p:txBody>
      </p:sp>
      <p:sp>
        <p:nvSpPr>
          <p:cNvPr id="575" name="Shape 575"/>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fld id="{00000000-1234-1234-1234-123412341234}" type="slidenum">
              <a:rPr lang="ru"/>
              <a:pPr/>
              <a:t>‹#›</a:t>
            </a:fld>
            <a:endParaRPr/>
          </a:p>
        </p:txBody>
      </p:sp>
    </p:spTree>
    <p:extLst>
      <p:ext uri="{BB962C8B-B14F-4D97-AF65-F5344CB8AC3E}">
        <p14:creationId xmlns:p14="http://schemas.microsoft.com/office/powerpoint/2010/main" val="3147050024"/>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matchingName="Пользовательский макет 61">
  <p:cSld name="Пользовательский макет 61">
    <p:bg>
      <p:bgPr>
        <a:solidFill>
          <a:srgbClr val="FFFFFF"/>
        </a:solidFill>
        <a:effectLst/>
      </p:bgPr>
    </p:bg>
    <p:spTree>
      <p:nvGrpSpPr>
        <p:cNvPr id="1" name="Shape 576"/>
        <p:cNvGrpSpPr/>
        <p:nvPr/>
      </p:nvGrpSpPr>
      <p:grpSpPr>
        <a:xfrm>
          <a:off x="0" y="0"/>
          <a:ext cx="0" cy="0"/>
          <a:chOff x="0" y="0"/>
          <a:chExt cx="0" cy="0"/>
        </a:xfrm>
      </p:grpSpPr>
      <p:sp>
        <p:nvSpPr>
          <p:cNvPr id="577" name="Shape 577"/>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578" name="Shape 578"/>
          <p:cNvGrpSpPr/>
          <p:nvPr/>
        </p:nvGrpSpPr>
        <p:grpSpPr>
          <a:xfrm>
            <a:off x="3" y="6285197"/>
            <a:ext cx="3047923" cy="572800"/>
            <a:chOff x="-73" y="4713898"/>
            <a:chExt cx="3047923" cy="429600"/>
          </a:xfrm>
        </p:grpSpPr>
        <p:sp>
          <p:nvSpPr>
            <p:cNvPr id="579" name="Shape 579"/>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80" name="Shape 580"/>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81" name="Shape 581"/>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82" name="Shape 582"/>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583" name="Shape 583"/>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84" name="Shape 584"/>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585" name="Shape 585"/>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4242516176"/>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Пользовательский макет 62">
  <p:cSld name="Пользовательский макет 62">
    <p:bg>
      <p:bgPr>
        <a:solidFill>
          <a:srgbClr val="FFFFFF"/>
        </a:solidFill>
        <a:effectLst/>
      </p:bgPr>
    </p:bg>
    <p:spTree>
      <p:nvGrpSpPr>
        <p:cNvPr id="1" name="Shape 586"/>
        <p:cNvGrpSpPr/>
        <p:nvPr/>
      </p:nvGrpSpPr>
      <p:grpSpPr>
        <a:xfrm>
          <a:off x="0" y="0"/>
          <a:ext cx="0" cy="0"/>
          <a:chOff x="0" y="0"/>
          <a:chExt cx="0" cy="0"/>
        </a:xfrm>
      </p:grpSpPr>
      <p:sp>
        <p:nvSpPr>
          <p:cNvPr id="587" name="Shape 587"/>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88" name="Shape 588"/>
          <p:cNvSpPr/>
          <p:nvPr/>
        </p:nvSpPr>
        <p:spPr>
          <a:xfrm>
            <a:off x="0" y="33"/>
            <a:ext cx="4011000" cy="6858000"/>
          </a:xfrm>
          <a:prstGeom prst="rect">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89" name="Shape 589"/>
          <p:cNvSpPr txBox="1">
            <a:spLocks noGrp="1"/>
          </p:cNvSpPr>
          <p:nvPr>
            <p:ph type="ctrTitle"/>
          </p:nvPr>
        </p:nvSpPr>
        <p:spPr>
          <a:xfrm>
            <a:off x="315175" y="424900"/>
            <a:ext cx="3224400" cy="40272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chemeClr val="lt1"/>
              </a:buClr>
              <a:buSzPts val="3000"/>
              <a:buNone/>
              <a:defRPr sz="3000" b="1">
                <a:solidFill>
                  <a:schemeClr val="lt1"/>
                </a:solidFill>
              </a:defRPr>
            </a:lvl1pPr>
            <a:lvl2pPr lvl="1" algn="l">
              <a:lnSpc>
                <a:spcPct val="100000"/>
              </a:lnSpc>
              <a:spcBef>
                <a:spcPts val="0"/>
              </a:spcBef>
              <a:spcAft>
                <a:spcPts val="0"/>
              </a:spcAft>
              <a:buClr>
                <a:schemeClr val="lt1"/>
              </a:buClr>
              <a:buSzPts val="3000"/>
              <a:buNone/>
              <a:defRPr sz="3000" b="1">
                <a:solidFill>
                  <a:schemeClr val="lt1"/>
                </a:solidFill>
              </a:defRPr>
            </a:lvl2pPr>
            <a:lvl3pPr lvl="2" algn="l">
              <a:lnSpc>
                <a:spcPct val="100000"/>
              </a:lnSpc>
              <a:spcBef>
                <a:spcPts val="0"/>
              </a:spcBef>
              <a:spcAft>
                <a:spcPts val="0"/>
              </a:spcAft>
              <a:buClr>
                <a:schemeClr val="lt1"/>
              </a:buClr>
              <a:buSzPts val="3000"/>
              <a:buNone/>
              <a:defRPr sz="3000" b="1">
                <a:solidFill>
                  <a:schemeClr val="lt1"/>
                </a:solidFill>
              </a:defRPr>
            </a:lvl3pPr>
            <a:lvl4pPr lvl="3" algn="l">
              <a:lnSpc>
                <a:spcPct val="100000"/>
              </a:lnSpc>
              <a:spcBef>
                <a:spcPts val="0"/>
              </a:spcBef>
              <a:spcAft>
                <a:spcPts val="0"/>
              </a:spcAft>
              <a:buClr>
                <a:schemeClr val="lt1"/>
              </a:buClr>
              <a:buSzPts val="3000"/>
              <a:buNone/>
              <a:defRPr sz="3000" b="1">
                <a:solidFill>
                  <a:schemeClr val="lt1"/>
                </a:solidFill>
              </a:defRPr>
            </a:lvl4pPr>
            <a:lvl5pPr lvl="4" algn="l">
              <a:lnSpc>
                <a:spcPct val="100000"/>
              </a:lnSpc>
              <a:spcBef>
                <a:spcPts val="0"/>
              </a:spcBef>
              <a:spcAft>
                <a:spcPts val="0"/>
              </a:spcAft>
              <a:buClr>
                <a:schemeClr val="lt1"/>
              </a:buClr>
              <a:buSzPts val="3000"/>
              <a:buNone/>
              <a:defRPr sz="3000" b="1">
                <a:solidFill>
                  <a:schemeClr val="lt1"/>
                </a:solidFill>
              </a:defRPr>
            </a:lvl5pPr>
            <a:lvl6pPr lvl="5" algn="l">
              <a:lnSpc>
                <a:spcPct val="100000"/>
              </a:lnSpc>
              <a:spcBef>
                <a:spcPts val="0"/>
              </a:spcBef>
              <a:spcAft>
                <a:spcPts val="0"/>
              </a:spcAft>
              <a:buClr>
                <a:schemeClr val="lt1"/>
              </a:buClr>
              <a:buSzPts val="3000"/>
              <a:buNone/>
              <a:defRPr sz="3000" b="1">
                <a:solidFill>
                  <a:schemeClr val="lt1"/>
                </a:solidFill>
              </a:defRPr>
            </a:lvl6pPr>
            <a:lvl7pPr lvl="6" algn="l">
              <a:lnSpc>
                <a:spcPct val="100000"/>
              </a:lnSpc>
              <a:spcBef>
                <a:spcPts val="0"/>
              </a:spcBef>
              <a:spcAft>
                <a:spcPts val="0"/>
              </a:spcAft>
              <a:buClr>
                <a:schemeClr val="lt1"/>
              </a:buClr>
              <a:buSzPts val="3000"/>
              <a:buNone/>
              <a:defRPr sz="3000" b="1">
                <a:solidFill>
                  <a:schemeClr val="lt1"/>
                </a:solidFill>
              </a:defRPr>
            </a:lvl7pPr>
            <a:lvl8pPr lvl="7" algn="l">
              <a:lnSpc>
                <a:spcPct val="100000"/>
              </a:lnSpc>
              <a:spcBef>
                <a:spcPts val="0"/>
              </a:spcBef>
              <a:spcAft>
                <a:spcPts val="0"/>
              </a:spcAft>
              <a:buClr>
                <a:schemeClr val="lt1"/>
              </a:buClr>
              <a:buSzPts val="3000"/>
              <a:buNone/>
              <a:defRPr sz="3000" b="1">
                <a:solidFill>
                  <a:schemeClr val="lt1"/>
                </a:solidFill>
              </a:defRPr>
            </a:lvl8pPr>
            <a:lvl9pPr lvl="8" algn="l">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590" name="Shape 590"/>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1"/>
                </a:solidFill>
              </a:defRPr>
            </a:lvl1pPr>
            <a:lvl2pPr lvl="1" algn="r">
              <a:lnSpc>
                <a:spcPct val="100000"/>
              </a:lnSpc>
              <a:spcAft>
                <a:spcPts val="0"/>
              </a:spcAft>
              <a:buNone/>
              <a:defRPr sz="1000">
                <a:solidFill>
                  <a:schemeClr val="dk1"/>
                </a:solidFill>
              </a:defRPr>
            </a:lvl2pPr>
            <a:lvl3pPr lvl="2" algn="r">
              <a:lnSpc>
                <a:spcPct val="100000"/>
              </a:lnSpc>
              <a:spcAft>
                <a:spcPts val="0"/>
              </a:spcAft>
              <a:buNone/>
              <a:defRPr sz="1000">
                <a:solidFill>
                  <a:schemeClr val="dk1"/>
                </a:solidFill>
              </a:defRPr>
            </a:lvl3pPr>
            <a:lvl4pPr lvl="3" algn="r">
              <a:lnSpc>
                <a:spcPct val="100000"/>
              </a:lnSpc>
              <a:spcAft>
                <a:spcPts val="0"/>
              </a:spcAft>
              <a:buNone/>
              <a:defRPr sz="1000">
                <a:solidFill>
                  <a:schemeClr val="dk1"/>
                </a:solidFill>
              </a:defRPr>
            </a:lvl4pPr>
            <a:lvl5pPr lvl="4" algn="r">
              <a:lnSpc>
                <a:spcPct val="100000"/>
              </a:lnSpc>
              <a:spcAft>
                <a:spcPts val="0"/>
              </a:spcAft>
              <a:buNone/>
              <a:defRPr sz="1000">
                <a:solidFill>
                  <a:schemeClr val="dk1"/>
                </a:solidFill>
              </a:defRPr>
            </a:lvl5pPr>
            <a:lvl6pPr lvl="5" algn="r">
              <a:lnSpc>
                <a:spcPct val="100000"/>
              </a:lnSpc>
              <a:spcAft>
                <a:spcPts val="0"/>
              </a:spcAft>
              <a:buNone/>
              <a:defRPr sz="1000">
                <a:solidFill>
                  <a:schemeClr val="dk1"/>
                </a:solidFill>
              </a:defRPr>
            </a:lvl6pPr>
            <a:lvl7pPr lvl="6" algn="r">
              <a:lnSpc>
                <a:spcPct val="100000"/>
              </a:lnSpc>
              <a:spcAft>
                <a:spcPts val="0"/>
              </a:spcAft>
              <a:buNone/>
              <a:defRPr sz="1000">
                <a:solidFill>
                  <a:schemeClr val="dk1"/>
                </a:solidFill>
              </a:defRPr>
            </a:lvl7pPr>
            <a:lvl8pPr lvl="7" algn="r">
              <a:lnSpc>
                <a:spcPct val="100000"/>
              </a:lnSpc>
              <a:spcAft>
                <a:spcPts val="0"/>
              </a:spcAft>
              <a:buNone/>
              <a:defRPr sz="1000">
                <a:solidFill>
                  <a:schemeClr val="dk1"/>
                </a:solidFill>
              </a:defRPr>
            </a:lvl8pPr>
            <a:lvl9pPr lvl="8" algn="r">
              <a:lnSpc>
                <a:spcPct val="100000"/>
              </a:lnSpc>
              <a:spcAft>
                <a:spcPts val="0"/>
              </a:spcAft>
              <a:buNone/>
              <a:defRPr sz="1000">
                <a:solidFill>
                  <a:schemeClr val="dk1"/>
                </a:solidFill>
              </a:defRPr>
            </a:lvl9pPr>
          </a:lstStyle>
          <a:p>
            <a:fld id="{00000000-1234-1234-1234-123412341234}" type="slidenum">
              <a:rPr lang="ru">
                <a:solidFill>
                  <a:srgbClr val="FFFFFF"/>
                </a:solidFill>
              </a:rPr>
              <a:pPr/>
              <a:t>‹#›</a:t>
            </a:fld>
            <a:endParaRPr>
              <a:solidFill>
                <a:srgbClr val="FFFFFF"/>
              </a:solidFill>
            </a:endParaRPr>
          </a:p>
        </p:txBody>
      </p:sp>
    </p:spTree>
    <p:extLst>
      <p:ext uri="{BB962C8B-B14F-4D97-AF65-F5344CB8AC3E}">
        <p14:creationId xmlns:p14="http://schemas.microsoft.com/office/powerpoint/2010/main" val="26348786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 point">
    <p:bg>
      <p:bgPr>
        <a:solidFill>
          <a:schemeClr val="lt2"/>
        </a:solidFill>
        <a:effectLst/>
      </p:bgPr>
    </p:bg>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490250" y="701800"/>
            <a:ext cx="6227100" cy="5454400"/>
          </a:xfrm>
          <a:prstGeom prst="rect">
            <a:avLst/>
          </a:prstGeom>
        </p:spPr>
        <p:txBody>
          <a:bodyPr spcFirstLastPara="1" wrap="square" lIns="91425" tIns="91425" rIns="91425" bIns="91425" anchor="ctr" anchorCtr="0"/>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a:endParaRPr/>
          </a:p>
        </p:txBody>
      </p:sp>
      <p:sp>
        <p:nvSpPr>
          <p:cNvPr id="38" name="Shape 38"/>
          <p:cNvSpPr txBox="1">
            <a:spLocks noGrp="1"/>
          </p:cNvSpPr>
          <p:nvPr>
            <p:ph type="sldNum" idx="12"/>
          </p:nvPr>
        </p:nvSpPr>
        <p:spPr>
          <a:xfrm>
            <a:off x="8490250" y="6241345"/>
            <a:ext cx="5487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ru">
                <a:solidFill>
                  <a:srgbClr val="37474F"/>
                </a:solidFill>
              </a:rPr>
              <a:pPr/>
              <a:t>‹#›</a:t>
            </a:fld>
            <a:endParaRPr>
              <a:solidFill>
                <a:srgbClr val="37474F"/>
              </a:solidFill>
            </a:endParaRPr>
          </a:p>
        </p:txBody>
      </p:sp>
    </p:spTree>
    <p:extLst>
      <p:ext uri="{BB962C8B-B14F-4D97-AF65-F5344CB8AC3E}">
        <p14:creationId xmlns:p14="http://schemas.microsoft.com/office/powerpoint/2010/main" val="41551818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matchingName="Пользовательский макет 63">
  <p:cSld name="Пользовательский макет 63">
    <p:bg>
      <p:bgPr>
        <a:solidFill>
          <a:srgbClr val="FFFFFF"/>
        </a:solidFill>
        <a:effectLst/>
      </p:bgPr>
    </p:bg>
    <p:spTree>
      <p:nvGrpSpPr>
        <p:cNvPr id="1" name="Shape 591"/>
        <p:cNvGrpSpPr/>
        <p:nvPr/>
      </p:nvGrpSpPr>
      <p:grpSpPr>
        <a:xfrm>
          <a:off x="0" y="0"/>
          <a:ext cx="0" cy="0"/>
          <a:chOff x="0" y="0"/>
          <a:chExt cx="0" cy="0"/>
        </a:xfrm>
      </p:grpSpPr>
      <p:sp>
        <p:nvSpPr>
          <p:cNvPr id="592" name="Shape 592"/>
          <p:cNvSpPr/>
          <p:nvPr/>
        </p:nvSpPr>
        <p:spPr>
          <a:xfrm>
            <a:off x="0" y="0"/>
            <a:ext cx="9144000" cy="6858000"/>
          </a:xfrm>
          <a:prstGeom prst="rect">
            <a:avLst/>
          </a:prstGeom>
          <a:solidFill>
            <a:srgbClr val="30343F"/>
          </a:solidFill>
          <a:ln>
            <a:noFill/>
          </a:ln>
        </p:spPr>
        <p:txBody>
          <a:bodyPr spcFirstLastPara="1" wrap="square" lIns="91425" tIns="45700" rIns="91425" bIns="45700" anchor="ctr" anchorCtr="0">
            <a:noAutofit/>
          </a:bodyPr>
          <a:lstStyle/>
          <a:p>
            <a:pPr>
              <a:buClr>
                <a:srgbClr val="000000"/>
              </a:buClr>
              <a:buFont typeface="Arial"/>
              <a:buNone/>
            </a:pPr>
            <a:endParaRPr sz="1400" kern="0">
              <a:solidFill>
                <a:srgbClr val="000000"/>
              </a:solidFill>
              <a:cs typeface="Arial"/>
              <a:sym typeface="Arial"/>
            </a:endParaRPr>
          </a:p>
        </p:txBody>
      </p:sp>
      <p:sp>
        <p:nvSpPr>
          <p:cNvPr id="593" name="Shape 593"/>
          <p:cNvSpPr/>
          <p:nvPr/>
        </p:nvSpPr>
        <p:spPr>
          <a:xfrm>
            <a:off x="381975" y="422800"/>
            <a:ext cx="432900" cy="6012400"/>
          </a:xfrm>
          <a:prstGeom prst="rect">
            <a:avLst/>
          </a:prstGeom>
          <a:solidFill>
            <a:srgbClr val="F4A42A"/>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94" name="Shape 594"/>
          <p:cNvSpPr/>
          <p:nvPr/>
        </p:nvSpPr>
        <p:spPr>
          <a:xfrm>
            <a:off x="815075" y="422633"/>
            <a:ext cx="423300" cy="6012400"/>
          </a:xfrm>
          <a:prstGeom prst="rect">
            <a:avLst/>
          </a:prstGeom>
          <a:solidFill>
            <a:srgbClr val="FAFFD8"/>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595" name="Shape 595"/>
          <p:cNvSpPr txBox="1">
            <a:spLocks noGrp="1"/>
          </p:cNvSpPr>
          <p:nvPr>
            <p:ph type="ctrTitle"/>
          </p:nvPr>
        </p:nvSpPr>
        <p:spPr>
          <a:xfrm>
            <a:off x="1619550" y="422800"/>
            <a:ext cx="5904900" cy="6012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rgbClr val="FAFFD8"/>
              </a:buClr>
              <a:buSzPts val="6000"/>
              <a:buNone/>
              <a:defRPr sz="6000" b="1">
                <a:solidFill>
                  <a:srgbClr val="FAFFD8"/>
                </a:solidFill>
              </a:defRPr>
            </a:lvl1pPr>
            <a:lvl2pPr lvl="1" algn="l">
              <a:lnSpc>
                <a:spcPct val="100000"/>
              </a:lnSpc>
              <a:spcBef>
                <a:spcPts val="0"/>
              </a:spcBef>
              <a:spcAft>
                <a:spcPts val="0"/>
              </a:spcAft>
              <a:buClr>
                <a:srgbClr val="FAFFD8"/>
              </a:buClr>
              <a:buSzPts val="6000"/>
              <a:buNone/>
              <a:defRPr sz="6000" b="1">
                <a:solidFill>
                  <a:srgbClr val="FAFFD8"/>
                </a:solidFill>
              </a:defRPr>
            </a:lvl2pPr>
            <a:lvl3pPr lvl="2" algn="l">
              <a:lnSpc>
                <a:spcPct val="100000"/>
              </a:lnSpc>
              <a:spcBef>
                <a:spcPts val="0"/>
              </a:spcBef>
              <a:spcAft>
                <a:spcPts val="0"/>
              </a:spcAft>
              <a:buClr>
                <a:srgbClr val="FAFFD8"/>
              </a:buClr>
              <a:buSzPts val="6000"/>
              <a:buNone/>
              <a:defRPr sz="6000" b="1">
                <a:solidFill>
                  <a:srgbClr val="FAFFD8"/>
                </a:solidFill>
              </a:defRPr>
            </a:lvl3pPr>
            <a:lvl4pPr lvl="3" algn="l">
              <a:lnSpc>
                <a:spcPct val="100000"/>
              </a:lnSpc>
              <a:spcBef>
                <a:spcPts val="0"/>
              </a:spcBef>
              <a:spcAft>
                <a:spcPts val="0"/>
              </a:spcAft>
              <a:buClr>
                <a:srgbClr val="FAFFD8"/>
              </a:buClr>
              <a:buSzPts val="6000"/>
              <a:buNone/>
              <a:defRPr sz="6000" b="1">
                <a:solidFill>
                  <a:srgbClr val="FAFFD8"/>
                </a:solidFill>
              </a:defRPr>
            </a:lvl4pPr>
            <a:lvl5pPr lvl="4" algn="l">
              <a:lnSpc>
                <a:spcPct val="100000"/>
              </a:lnSpc>
              <a:spcBef>
                <a:spcPts val="0"/>
              </a:spcBef>
              <a:spcAft>
                <a:spcPts val="0"/>
              </a:spcAft>
              <a:buClr>
                <a:srgbClr val="FAFFD8"/>
              </a:buClr>
              <a:buSzPts val="6000"/>
              <a:buNone/>
              <a:defRPr sz="6000" b="1">
                <a:solidFill>
                  <a:srgbClr val="FAFFD8"/>
                </a:solidFill>
              </a:defRPr>
            </a:lvl5pPr>
            <a:lvl6pPr lvl="5" algn="l">
              <a:lnSpc>
                <a:spcPct val="100000"/>
              </a:lnSpc>
              <a:spcBef>
                <a:spcPts val="0"/>
              </a:spcBef>
              <a:spcAft>
                <a:spcPts val="0"/>
              </a:spcAft>
              <a:buClr>
                <a:srgbClr val="FAFFD8"/>
              </a:buClr>
              <a:buSzPts val="6000"/>
              <a:buNone/>
              <a:defRPr sz="6000" b="1">
                <a:solidFill>
                  <a:srgbClr val="FAFFD8"/>
                </a:solidFill>
              </a:defRPr>
            </a:lvl6pPr>
            <a:lvl7pPr lvl="6" algn="l">
              <a:lnSpc>
                <a:spcPct val="100000"/>
              </a:lnSpc>
              <a:spcBef>
                <a:spcPts val="0"/>
              </a:spcBef>
              <a:spcAft>
                <a:spcPts val="0"/>
              </a:spcAft>
              <a:buClr>
                <a:srgbClr val="FAFFD8"/>
              </a:buClr>
              <a:buSzPts val="6000"/>
              <a:buNone/>
              <a:defRPr sz="6000" b="1">
                <a:solidFill>
                  <a:srgbClr val="FAFFD8"/>
                </a:solidFill>
              </a:defRPr>
            </a:lvl7pPr>
            <a:lvl8pPr lvl="7" algn="l">
              <a:lnSpc>
                <a:spcPct val="100000"/>
              </a:lnSpc>
              <a:spcBef>
                <a:spcPts val="0"/>
              </a:spcBef>
              <a:spcAft>
                <a:spcPts val="0"/>
              </a:spcAft>
              <a:buClr>
                <a:srgbClr val="FAFFD8"/>
              </a:buClr>
              <a:buSzPts val="6000"/>
              <a:buNone/>
              <a:defRPr sz="6000" b="1">
                <a:solidFill>
                  <a:srgbClr val="FAFFD8"/>
                </a:solidFill>
              </a:defRPr>
            </a:lvl8pPr>
            <a:lvl9pPr lvl="8" algn="l">
              <a:lnSpc>
                <a:spcPct val="100000"/>
              </a:lnSpc>
              <a:spcBef>
                <a:spcPts val="0"/>
              </a:spcBef>
              <a:spcAft>
                <a:spcPts val="0"/>
              </a:spcAft>
              <a:buClr>
                <a:srgbClr val="FAFFD8"/>
              </a:buClr>
              <a:buSzPts val="6000"/>
              <a:buNone/>
              <a:defRPr sz="6000" b="1">
                <a:solidFill>
                  <a:srgbClr val="FAFFD8"/>
                </a:solidFill>
              </a:defRPr>
            </a:lvl9pPr>
          </a:lstStyle>
          <a:p>
            <a:endParaRPr/>
          </a:p>
        </p:txBody>
      </p:sp>
      <p:sp>
        <p:nvSpPr>
          <p:cNvPr id="596" name="Shape 596"/>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fld id="{00000000-1234-1234-1234-123412341234}" type="slidenum">
              <a:rPr lang="ru"/>
              <a:pPr/>
              <a:t>‹#›</a:t>
            </a:fld>
            <a:endParaRPr/>
          </a:p>
        </p:txBody>
      </p:sp>
    </p:spTree>
    <p:extLst>
      <p:ext uri="{BB962C8B-B14F-4D97-AF65-F5344CB8AC3E}">
        <p14:creationId xmlns:p14="http://schemas.microsoft.com/office/powerpoint/2010/main" val="376973498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matchingName="Пользовательский макет 64">
  <p:cSld name="Пользовательский макет 64">
    <p:bg>
      <p:bgPr>
        <a:solidFill>
          <a:srgbClr val="FFFFFF"/>
        </a:solidFill>
        <a:effectLst/>
      </p:bgPr>
    </p:bg>
    <p:spTree>
      <p:nvGrpSpPr>
        <p:cNvPr id="1" name="Shape 597"/>
        <p:cNvGrpSpPr/>
        <p:nvPr/>
      </p:nvGrpSpPr>
      <p:grpSpPr>
        <a:xfrm>
          <a:off x="0" y="0"/>
          <a:ext cx="0" cy="0"/>
          <a:chOff x="0" y="0"/>
          <a:chExt cx="0" cy="0"/>
        </a:xfrm>
      </p:grpSpPr>
      <p:sp>
        <p:nvSpPr>
          <p:cNvPr id="598" name="Shape 598"/>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599" name="Shape 599"/>
          <p:cNvGrpSpPr/>
          <p:nvPr/>
        </p:nvGrpSpPr>
        <p:grpSpPr>
          <a:xfrm>
            <a:off x="3" y="6285197"/>
            <a:ext cx="3047923" cy="572800"/>
            <a:chOff x="-73" y="4713898"/>
            <a:chExt cx="3047923" cy="429600"/>
          </a:xfrm>
        </p:grpSpPr>
        <p:sp>
          <p:nvSpPr>
            <p:cNvPr id="600" name="Shape 600"/>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01" name="Shape 601"/>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02" name="Shape 602"/>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03" name="Shape 603"/>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604" name="Shape 604"/>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05" name="Shape 605"/>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606" name="Shape 606"/>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29408382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matchingName="Пользовательский макет 66">
  <p:cSld name="Пользовательский макет 66">
    <p:bg>
      <p:bgPr>
        <a:solidFill>
          <a:srgbClr val="FFFFFF"/>
        </a:solidFill>
        <a:effectLst/>
      </p:bgPr>
    </p:bg>
    <p:spTree>
      <p:nvGrpSpPr>
        <p:cNvPr id="1" name="Shape 607"/>
        <p:cNvGrpSpPr/>
        <p:nvPr/>
      </p:nvGrpSpPr>
      <p:grpSpPr>
        <a:xfrm>
          <a:off x="0" y="0"/>
          <a:ext cx="0" cy="0"/>
          <a:chOff x="0" y="0"/>
          <a:chExt cx="0" cy="0"/>
        </a:xfrm>
      </p:grpSpPr>
      <p:sp>
        <p:nvSpPr>
          <p:cNvPr id="608" name="Shape 608"/>
          <p:cNvSpPr/>
          <p:nvPr/>
        </p:nvSpPr>
        <p:spPr>
          <a:xfrm>
            <a:off x="0" y="0"/>
            <a:ext cx="9144000" cy="6858000"/>
          </a:xfrm>
          <a:prstGeom prst="rect">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09" name="Shape 609"/>
          <p:cNvSpPr txBox="1">
            <a:spLocks noGrp="1"/>
          </p:cNvSpPr>
          <p:nvPr>
            <p:ph type="title"/>
          </p:nvPr>
        </p:nvSpPr>
        <p:spPr>
          <a:xfrm>
            <a:off x="339575" y="1135867"/>
            <a:ext cx="4756200" cy="4560800"/>
          </a:xfrm>
          <a:prstGeom prst="rect">
            <a:avLst/>
          </a:prstGeom>
          <a:noFill/>
        </p:spPr>
        <p:txBody>
          <a:bodyPr spcFirstLastPara="1" wrap="square" lIns="91425" tIns="91425" rIns="91425" bIns="91425" anchor="ctr" anchorCtr="0"/>
          <a:lstStyle>
            <a:lvl1pPr lvl="0" algn="l">
              <a:lnSpc>
                <a:spcPct val="100000"/>
              </a:lnSpc>
              <a:spcBef>
                <a:spcPts val="0"/>
              </a:spcBef>
              <a:spcAft>
                <a:spcPts val="0"/>
              </a:spcAft>
              <a:buClr>
                <a:schemeClr val="lt1"/>
              </a:buClr>
              <a:buSzPts val="3600"/>
              <a:buNone/>
              <a:defRPr sz="3600" b="1">
                <a:solidFill>
                  <a:schemeClr val="lt1"/>
                </a:solidFill>
              </a:defRPr>
            </a:lvl1pPr>
            <a:lvl2pPr lvl="1" algn="l">
              <a:lnSpc>
                <a:spcPct val="100000"/>
              </a:lnSpc>
              <a:spcBef>
                <a:spcPts val="0"/>
              </a:spcBef>
              <a:spcAft>
                <a:spcPts val="0"/>
              </a:spcAft>
              <a:buClr>
                <a:schemeClr val="lt1"/>
              </a:buClr>
              <a:buSzPts val="3600"/>
              <a:buNone/>
              <a:defRPr sz="3600" b="1">
                <a:solidFill>
                  <a:schemeClr val="lt1"/>
                </a:solidFill>
              </a:defRPr>
            </a:lvl2pPr>
            <a:lvl3pPr lvl="2" algn="l">
              <a:lnSpc>
                <a:spcPct val="100000"/>
              </a:lnSpc>
              <a:spcBef>
                <a:spcPts val="0"/>
              </a:spcBef>
              <a:spcAft>
                <a:spcPts val="0"/>
              </a:spcAft>
              <a:buClr>
                <a:schemeClr val="lt1"/>
              </a:buClr>
              <a:buSzPts val="3600"/>
              <a:buNone/>
              <a:defRPr sz="3600" b="1">
                <a:solidFill>
                  <a:schemeClr val="lt1"/>
                </a:solidFill>
              </a:defRPr>
            </a:lvl3pPr>
            <a:lvl4pPr lvl="3" algn="l">
              <a:lnSpc>
                <a:spcPct val="100000"/>
              </a:lnSpc>
              <a:spcBef>
                <a:spcPts val="0"/>
              </a:spcBef>
              <a:spcAft>
                <a:spcPts val="0"/>
              </a:spcAft>
              <a:buClr>
                <a:schemeClr val="lt1"/>
              </a:buClr>
              <a:buSzPts val="3600"/>
              <a:buNone/>
              <a:defRPr sz="3600" b="1">
                <a:solidFill>
                  <a:schemeClr val="lt1"/>
                </a:solidFill>
              </a:defRPr>
            </a:lvl4pPr>
            <a:lvl5pPr lvl="4" algn="l">
              <a:lnSpc>
                <a:spcPct val="100000"/>
              </a:lnSpc>
              <a:spcBef>
                <a:spcPts val="0"/>
              </a:spcBef>
              <a:spcAft>
                <a:spcPts val="0"/>
              </a:spcAft>
              <a:buClr>
                <a:schemeClr val="lt1"/>
              </a:buClr>
              <a:buSzPts val="3600"/>
              <a:buNone/>
              <a:defRPr sz="3600" b="1">
                <a:solidFill>
                  <a:schemeClr val="lt1"/>
                </a:solidFill>
              </a:defRPr>
            </a:lvl5pPr>
            <a:lvl6pPr lvl="5" algn="l">
              <a:lnSpc>
                <a:spcPct val="100000"/>
              </a:lnSpc>
              <a:spcBef>
                <a:spcPts val="0"/>
              </a:spcBef>
              <a:spcAft>
                <a:spcPts val="0"/>
              </a:spcAft>
              <a:buClr>
                <a:schemeClr val="lt1"/>
              </a:buClr>
              <a:buSzPts val="3600"/>
              <a:buNone/>
              <a:defRPr sz="3600" b="1">
                <a:solidFill>
                  <a:schemeClr val="lt1"/>
                </a:solidFill>
              </a:defRPr>
            </a:lvl6pPr>
            <a:lvl7pPr lvl="6" algn="l">
              <a:lnSpc>
                <a:spcPct val="100000"/>
              </a:lnSpc>
              <a:spcBef>
                <a:spcPts val="0"/>
              </a:spcBef>
              <a:spcAft>
                <a:spcPts val="0"/>
              </a:spcAft>
              <a:buClr>
                <a:schemeClr val="lt1"/>
              </a:buClr>
              <a:buSzPts val="3600"/>
              <a:buNone/>
              <a:defRPr sz="3600" b="1">
                <a:solidFill>
                  <a:schemeClr val="lt1"/>
                </a:solidFill>
              </a:defRPr>
            </a:lvl7pPr>
            <a:lvl8pPr lvl="7" algn="l">
              <a:lnSpc>
                <a:spcPct val="100000"/>
              </a:lnSpc>
              <a:spcBef>
                <a:spcPts val="0"/>
              </a:spcBef>
              <a:spcAft>
                <a:spcPts val="0"/>
              </a:spcAft>
              <a:buClr>
                <a:schemeClr val="lt1"/>
              </a:buClr>
              <a:buSzPts val="3600"/>
              <a:buNone/>
              <a:defRPr sz="3600" b="1">
                <a:solidFill>
                  <a:schemeClr val="lt1"/>
                </a:solidFill>
              </a:defRPr>
            </a:lvl8pPr>
            <a:lvl9pPr lvl="8" algn="l">
              <a:lnSpc>
                <a:spcPct val="100000"/>
              </a:lnSpc>
              <a:spcBef>
                <a:spcPts val="0"/>
              </a:spcBef>
              <a:spcAft>
                <a:spcPts val="0"/>
              </a:spcAft>
              <a:buClr>
                <a:schemeClr val="lt1"/>
              </a:buClr>
              <a:buSzPts val="3600"/>
              <a:buNone/>
              <a:defRPr sz="3600" b="1">
                <a:solidFill>
                  <a:schemeClr val="lt1"/>
                </a:solidFill>
              </a:defRPr>
            </a:lvl9pPr>
          </a:lstStyle>
          <a:p>
            <a:endParaRPr/>
          </a:p>
        </p:txBody>
      </p:sp>
      <p:sp>
        <p:nvSpPr>
          <p:cNvPr id="610" name="Shape 610"/>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lt1"/>
                </a:solidFill>
              </a:defRPr>
            </a:lvl1pPr>
            <a:lvl2pPr lvl="1" algn="r">
              <a:lnSpc>
                <a:spcPct val="100000"/>
              </a:lnSpc>
              <a:spcAft>
                <a:spcPts val="0"/>
              </a:spcAft>
              <a:buNone/>
              <a:defRPr sz="1000">
                <a:solidFill>
                  <a:schemeClr val="lt1"/>
                </a:solidFill>
              </a:defRPr>
            </a:lvl2pPr>
            <a:lvl3pPr lvl="2" algn="r">
              <a:lnSpc>
                <a:spcPct val="100000"/>
              </a:lnSpc>
              <a:spcAft>
                <a:spcPts val="0"/>
              </a:spcAft>
              <a:buNone/>
              <a:defRPr sz="1000">
                <a:solidFill>
                  <a:schemeClr val="lt1"/>
                </a:solidFill>
              </a:defRPr>
            </a:lvl3pPr>
            <a:lvl4pPr lvl="3" algn="r">
              <a:lnSpc>
                <a:spcPct val="100000"/>
              </a:lnSpc>
              <a:spcAft>
                <a:spcPts val="0"/>
              </a:spcAft>
              <a:buNone/>
              <a:defRPr sz="1000">
                <a:solidFill>
                  <a:schemeClr val="lt1"/>
                </a:solidFill>
              </a:defRPr>
            </a:lvl4pPr>
            <a:lvl5pPr lvl="4" algn="r">
              <a:lnSpc>
                <a:spcPct val="100000"/>
              </a:lnSpc>
              <a:spcAft>
                <a:spcPts val="0"/>
              </a:spcAft>
              <a:buNone/>
              <a:defRPr sz="1000">
                <a:solidFill>
                  <a:schemeClr val="lt1"/>
                </a:solidFill>
              </a:defRPr>
            </a:lvl5pPr>
            <a:lvl6pPr lvl="5" algn="r">
              <a:lnSpc>
                <a:spcPct val="100000"/>
              </a:lnSpc>
              <a:spcAft>
                <a:spcPts val="0"/>
              </a:spcAft>
              <a:buNone/>
              <a:defRPr sz="1000">
                <a:solidFill>
                  <a:schemeClr val="lt1"/>
                </a:solidFill>
              </a:defRPr>
            </a:lvl6pPr>
            <a:lvl7pPr lvl="6" algn="r">
              <a:lnSpc>
                <a:spcPct val="100000"/>
              </a:lnSpc>
              <a:spcAft>
                <a:spcPts val="0"/>
              </a:spcAft>
              <a:buNone/>
              <a:defRPr sz="1000">
                <a:solidFill>
                  <a:schemeClr val="lt1"/>
                </a:solidFill>
              </a:defRPr>
            </a:lvl7pPr>
            <a:lvl8pPr lvl="7" algn="r">
              <a:lnSpc>
                <a:spcPct val="100000"/>
              </a:lnSpc>
              <a:spcAft>
                <a:spcPts val="0"/>
              </a:spcAft>
              <a:buNone/>
              <a:defRPr sz="1000">
                <a:solidFill>
                  <a:schemeClr val="lt1"/>
                </a:solidFill>
              </a:defRPr>
            </a:lvl8pPr>
            <a:lvl9pPr lvl="8" algn="r">
              <a:lnSpc>
                <a:spcPct val="100000"/>
              </a:lnSpc>
              <a:spcAft>
                <a:spcPts val="0"/>
              </a:spcAft>
              <a:buNone/>
              <a:defRPr sz="1000">
                <a:solidFill>
                  <a:schemeClr val="lt1"/>
                </a:solidFill>
              </a:defRPr>
            </a:lvl9pPr>
          </a:lstStyle>
          <a:p>
            <a:fld id="{00000000-1234-1234-1234-123412341234}" type="slidenum">
              <a:rPr lang="ru">
                <a:solidFill>
                  <a:srgbClr val="37474F"/>
                </a:solidFill>
              </a:rPr>
              <a:pPr/>
              <a:t>‹#›</a:t>
            </a:fld>
            <a:endParaRPr>
              <a:solidFill>
                <a:srgbClr val="37474F"/>
              </a:solidFill>
            </a:endParaRPr>
          </a:p>
        </p:txBody>
      </p:sp>
    </p:spTree>
    <p:extLst>
      <p:ext uri="{BB962C8B-B14F-4D97-AF65-F5344CB8AC3E}">
        <p14:creationId xmlns:p14="http://schemas.microsoft.com/office/powerpoint/2010/main" val="404417538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matchingName="Пользовательский макет 67">
  <p:cSld name="Пользовательский макет 67">
    <p:bg>
      <p:bgPr>
        <a:solidFill>
          <a:srgbClr val="FFFFFF"/>
        </a:solidFill>
        <a:effectLst/>
      </p:bgPr>
    </p:bg>
    <p:spTree>
      <p:nvGrpSpPr>
        <p:cNvPr id="1" name="Shape 611"/>
        <p:cNvGrpSpPr/>
        <p:nvPr/>
      </p:nvGrpSpPr>
      <p:grpSpPr>
        <a:xfrm>
          <a:off x="0" y="0"/>
          <a:ext cx="0" cy="0"/>
          <a:chOff x="0" y="0"/>
          <a:chExt cx="0" cy="0"/>
        </a:xfrm>
      </p:grpSpPr>
      <p:sp>
        <p:nvSpPr>
          <p:cNvPr id="612" name="Shape 612"/>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13" name="Shape 613"/>
          <p:cNvSpPr/>
          <p:nvPr/>
        </p:nvSpPr>
        <p:spPr>
          <a:xfrm>
            <a:off x="0" y="33"/>
            <a:ext cx="4011000" cy="6858000"/>
          </a:xfrm>
          <a:prstGeom prst="rect">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14" name="Shape 614"/>
          <p:cNvSpPr txBox="1">
            <a:spLocks noGrp="1"/>
          </p:cNvSpPr>
          <p:nvPr>
            <p:ph type="ctrTitle"/>
          </p:nvPr>
        </p:nvSpPr>
        <p:spPr>
          <a:xfrm>
            <a:off x="315175" y="424900"/>
            <a:ext cx="3224400" cy="40272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chemeClr val="lt1"/>
              </a:buClr>
              <a:buSzPts val="3000"/>
              <a:buNone/>
              <a:defRPr sz="3000" b="1">
                <a:solidFill>
                  <a:schemeClr val="lt1"/>
                </a:solidFill>
              </a:defRPr>
            </a:lvl1pPr>
            <a:lvl2pPr lvl="1" algn="l">
              <a:lnSpc>
                <a:spcPct val="100000"/>
              </a:lnSpc>
              <a:spcBef>
                <a:spcPts val="0"/>
              </a:spcBef>
              <a:spcAft>
                <a:spcPts val="0"/>
              </a:spcAft>
              <a:buClr>
                <a:schemeClr val="lt1"/>
              </a:buClr>
              <a:buSzPts val="3000"/>
              <a:buNone/>
              <a:defRPr sz="3000" b="1">
                <a:solidFill>
                  <a:schemeClr val="lt1"/>
                </a:solidFill>
              </a:defRPr>
            </a:lvl2pPr>
            <a:lvl3pPr lvl="2" algn="l">
              <a:lnSpc>
                <a:spcPct val="100000"/>
              </a:lnSpc>
              <a:spcBef>
                <a:spcPts val="0"/>
              </a:spcBef>
              <a:spcAft>
                <a:spcPts val="0"/>
              </a:spcAft>
              <a:buClr>
                <a:schemeClr val="lt1"/>
              </a:buClr>
              <a:buSzPts val="3000"/>
              <a:buNone/>
              <a:defRPr sz="3000" b="1">
                <a:solidFill>
                  <a:schemeClr val="lt1"/>
                </a:solidFill>
              </a:defRPr>
            </a:lvl3pPr>
            <a:lvl4pPr lvl="3" algn="l">
              <a:lnSpc>
                <a:spcPct val="100000"/>
              </a:lnSpc>
              <a:spcBef>
                <a:spcPts val="0"/>
              </a:spcBef>
              <a:spcAft>
                <a:spcPts val="0"/>
              </a:spcAft>
              <a:buClr>
                <a:schemeClr val="lt1"/>
              </a:buClr>
              <a:buSzPts val="3000"/>
              <a:buNone/>
              <a:defRPr sz="3000" b="1">
                <a:solidFill>
                  <a:schemeClr val="lt1"/>
                </a:solidFill>
              </a:defRPr>
            </a:lvl4pPr>
            <a:lvl5pPr lvl="4" algn="l">
              <a:lnSpc>
                <a:spcPct val="100000"/>
              </a:lnSpc>
              <a:spcBef>
                <a:spcPts val="0"/>
              </a:spcBef>
              <a:spcAft>
                <a:spcPts val="0"/>
              </a:spcAft>
              <a:buClr>
                <a:schemeClr val="lt1"/>
              </a:buClr>
              <a:buSzPts val="3000"/>
              <a:buNone/>
              <a:defRPr sz="3000" b="1">
                <a:solidFill>
                  <a:schemeClr val="lt1"/>
                </a:solidFill>
              </a:defRPr>
            </a:lvl5pPr>
            <a:lvl6pPr lvl="5" algn="l">
              <a:lnSpc>
                <a:spcPct val="100000"/>
              </a:lnSpc>
              <a:spcBef>
                <a:spcPts val="0"/>
              </a:spcBef>
              <a:spcAft>
                <a:spcPts val="0"/>
              </a:spcAft>
              <a:buClr>
                <a:schemeClr val="lt1"/>
              </a:buClr>
              <a:buSzPts val="3000"/>
              <a:buNone/>
              <a:defRPr sz="3000" b="1">
                <a:solidFill>
                  <a:schemeClr val="lt1"/>
                </a:solidFill>
              </a:defRPr>
            </a:lvl6pPr>
            <a:lvl7pPr lvl="6" algn="l">
              <a:lnSpc>
                <a:spcPct val="100000"/>
              </a:lnSpc>
              <a:spcBef>
                <a:spcPts val="0"/>
              </a:spcBef>
              <a:spcAft>
                <a:spcPts val="0"/>
              </a:spcAft>
              <a:buClr>
                <a:schemeClr val="lt1"/>
              </a:buClr>
              <a:buSzPts val="3000"/>
              <a:buNone/>
              <a:defRPr sz="3000" b="1">
                <a:solidFill>
                  <a:schemeClr val="lt1"/>
                </a:solidFill>
              </a:defRPr>
            </a:lvl7pPr>
            <a:lvl8pPr lvl="7" algn="l">
              <a:lnSpc>
                <a:spcPct val="100000"/>
              </a:lnSpc>
              <a:spcBef>
                <a:spcPts val="0"/>
              </a:spcBef>
              <a:spcAft>
                <a:spcPts val="0"/>
              </a:spcAft>
              <a:buClr>
                <a:schemeClr val="lt1"/>
              </a:buClr>
              <a:buSzPts val="3000"/>
              <a:buNone/>
              <a:defRPr sz="3000" b="1">
                <a:solidFill>
                  <a:schemeClr val="lt1"/>
                </a:solidFill>
              </a:defRPr>
            </a:lvl8pPr>
            <a:lvl9pPr lvl="8" algn="l">
              <a:lnSpc>
                <a:spcPct val="100000"/>
              </a:lnSpc>
              <a:spcBef>
                <a:spcPts val="0"/>
              </a:spcBef>
              <a:spcAft>
                <a:spcPts val="0"/>
              </a:spcAft>
              <a:buClr>
                <a:schemeClr val="lt1"/>
              </a:buClr>
              <a:buSzPts val="3000"/>
              <a:buNone/>
              <a:defRPr sz="3000" b="1">
                <a:solidFill>
                  <a:schemeClr val="lt1"/>
                </a:solidFill>
              </a:defRPr>
            </a:lvl9pPr>
          </a:lstStyle>
          <a:p>
            <a:endParaRPr/>
          </a:p>
        </p:txBody>
      </p:sp>
      <p:sp>
        <p:nvSpPr>
          <p:cNvPr id="615" name="Shape 615"/>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1"/>
                </a:solidFill>
              </a:defRPr>
            </a:lvl1pPr>
            <a:lvl2pPr lvl="1" algn="r">
              <a:lnSpc>
                <a:spcPct val="100000"/>
              </a:lnSpc>
              <a:spcAft>
                <a:spcPts val="0"/>
              </a:spcAft>
              <a:buNone/>
              <a:defRPr sz="1000">
                <a:solidFill>
                  <a:schemeClr val="dk1"/>
                </a:solidFill>
              </a:defRPr>
            </a:lvl2pPr>
            <a:lvl3pPr lvl="2" algn="r">
              <a:lnSpc>
                <a:spcPct val="100000"/>
              </a:lnSpc>
              <a:spcAft>
                <a:spcPts val="0"/>
              </a:spcAft>
              <a:buNone/>
              <a:defRPr sz="1000">
                <a:solidFill>
                  <a:schemeClr val="dk1"/>
                </a:solidFill>
              </a:defRPr>
            </a:lvl3pPr>
            <a:lvl4pPr lvl="3" algn="r">
              <a:lnSpc>
                <a:spcPct val="100000"/>
              </a:lnSpc>
              <a:spcAft>
                <a:spcPts val="0"/>
              </a:spcAft>
              <a:buNone/>
              <a:defRPr sz="1000">
                <a:solidFill>
                  <a:schemeClr val="dk1"/>
                </a:solidFill>
              </a:defRPr>
            </a:lvl4pPr>
            <a:lvl5pPr lvl="4" algn="r">
              <a:lnSpc>
                <a:spcPct val="100000"/>
              </a:lnSpc>
              <a:spcAft>
                <a:spcPts val="0"/>
              </a:spcAft>
              <a:buNone/>
              <a:defRPr sz="1000">
                <a:solidFill>
                  <a:schemeClr val="dk1"/>
                </a:solidFill>
              </a:defRPr>
            </a:lvl5pPr>
            <a:lvl6pPr lvl="5" algn="r">
              <a:lnSpc>
                <a:spcPct val="100000"/>
              </a:lnSpc>
              <a:spcAft>
                <a:spcPts val="0"/>
              </a:spcAft>
              <a:buNone/>
              <a:defRPr sz="1000">
                <a:solidFill>
                  <a:schemeClr val="dk1"/>
                </a:solidFill>
              </a:defRPr>
            </a:lvl6pPr>
            <a:lvl7pPr lvl="6" algn="r">
              <a:lnSpc>
                <a:spcPct val="100000"/>
              </a:lnSpc>
              <a:spcAft>
                <a:spcPts val="0"/>
              </a:spcAft>
              <a:buNone/>
              <a:defRPr sz="1000">
                <a:solidFill>
                  <a:schemeClr val="dk1"/>
                </a:solidFill>
              </a:defRPr>
            </a:lvl7pPr>
            <a:lvl8pPr lvl="7" algn="r">
              <a:lnSpc>
                <a:spcPct val="100000"/>
              </a:lnSpc>
              <a:spcAft>
                <a:spcPts val="0"/>
              </a:spcAft>
              <a:buNone/>
              <a:defRPr sz="1000">
                <a:solidFill>
                  <a:schemeClr val="dk1"/>
                </a:solidFill>
              </a:defRPr>
            </a:lvl8pPr>
            <a:lvl9pPr lvl="8" algn="r">
              <a:lnSpc>
                <a:spcPct val="100000"/>
              </a:lnSpc>
              <a:spcAft>
                <a:spcPts val="0"/>
              </a:spcAft>
              <a:buNone/>
              <a:defRPr sz="1000">
                <a:solidFill>
                  <a:schemeClr val="dk1"/>
                </a:solidFill>
              </a:defRPr>
            </a:lvl9pPr>
          </a:lstStyle>
          <a:p>
            <a:fld id="{00000000-1234-1234-1234-123412341234}" type="slidenum">
              <a:rPr lang="ru">
                <a:solidFill>
                  <a:srgbClr val="FFFFFF"/>
                </a:solidFill>
              </a:rPr>
              <a:pPr/>
              <a:t>‹#›</a:t>
            </a:fld>
            <a:endParaRPr>
              <a:solidFill>
                <a:srgbClr val="FFFFFF"/>
              </a:solidFill>
            </a:endParaRPr>
          </a:p>
        </p:txBody>
      </p:sp>
    </p:spTree>
    <p:extLst>
      <p:ext uri="{BB962C8B-B14F-4D97-AF65-F5344CB8AC3E}">
        <p14:creationId xmlns:p14="http://schemas.microsoft.com/office/powerpoint/2010/main" val="167158906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matchingName="Пользовательский макет 65">
  <p:cSld name="Пользовательский макет 65">
    <p:bg>
      <p:bgPr>
        <a:solidFill>
          <a:srgbClr val="FFFFFF"/>
        </a:solidFill>
        <a:effectLst/>
      </p:bgPr>
    </p:bg>
    <p:spTree>
      <p:nvGrpSpPr>
        <p:cNvPr id="1" name="Shape 616"/>
        <p:cNvGrpSpPr/>
        <p:nvPr/>
      </p:nvGrpSpPr>
      <p:grpSpPr>
        <a:xfrm>
          <a:off x="0" y="0"/>
          <a:ext cx="0" cy="0"/>
          <a:chOff x="0" y="0"/>
          <a:chExt cx="0" cy="0"/>
        </a:xfrm>
      </p:grpSpPr>
      <p:sp>
        <p:nvSpPr>
          <p:cNvPr id="617" name="Shape 617"/>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618" name="Shape 618"/>
          <p:cNvGrpSpPr/>
          <p:nvPr/>
        </p:nvGrpSpPr>
        <p:grpSpPr>
          <a:xfrm>
            <a:off x="3" y="6285197"/>
            <a:ext cx="3047923" cy="572800"/>
            <a:chOff x="-73" y="4713898"/>
            <a:chExt cx="3047923" cy="429600"/>
          </a:xfrm>
        </p:grpSpPr>
        <p:sp>
          <p:nvSpPr>
            <p:cNvPr id="619" name="Shape 619"/>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20" name="Shape 620"/>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21" name="Shape 621"/>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22" name="Shape 622"/>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623" name="Shape 623"/>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24" name="Shape 624"/>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625" name="Shape 625"/>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38292085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matchingName="Пользовательский макет 68">
  <p:cSld name="Пользовательский макет 68">
    <p:bg>
      <p:bgPr>
        <a:solidFill>
          <a:srgbClr val="FFFFFF"/>
        </a:solidFill>
        <a:effectLst/>
      </p:bgPr>
    </p:bg>
    <p:spTree>
      <p:nvGrpSpPr>
        <p:cNvPr id="1" name="Shape 626"/>
        <p:cNvGrpSpPr/>
        <p:nvPr/>
      </p:nvGrpSpPr>
      <p:grpSpPr>
        <a:xfrm>
          <a:off x="0" y="0"/>
          <a:ext cx="0" cy="0"/>
          <a:chOff x="0" y="0"/>
          <a:chExt cx="0" cy="0"/>
        </a:xfrm>
      </p:grpSpPr>
      <p:sp>
        <p:nvSpPr>
          <p:cNvPr id="627" name="Shape 627"/>
          <p:cNvSpPr/>
          <p:nvPr/>
        </p:nvSpPr>
        <p:spPr>
          <a:xfrm>
            <a:off x="0" y="0"/>
            <a:ext cx="9144000" cy="6858000"/>
          </a:xfrm>
          <a:prstGeom prst="rect">
            <a:avLst/>
          </a:prstGeom>
          <a:solidFill>
            <a:srgbClr val="607D8B"/>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28" name="Shape 628"/>
          <p:cNvSpPr/>
          <p:nvPr/>
        </p:nvSpPr>
        <p:spPr>
          <a:xfrm>
            <a:off x="5037500" y="1001400"/>
            <a:ext cx="3641400" cy="4855200"/>
          </a:xfrm>
          <a:prstGeom prst="rect">
            <a:avLst/>
          </a:prstGeom>
          <a:noFill/>
          <a:ln w="76200" cap="flat" cmpd="thinThick">
            <a:solidFill>
              <a:srgbClr val="FFFFFF"/>
            </a:solidFill>
            <a:prstDash val="solid"/>
            <a:miter lim="8000"/>
            <a:headEnd type="none" w="sm" len="sm"/>
            <a:tailEnd type="none" w="sm" len="sm"/>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29" name="Shape 629"/>
          <p:cNvSpPr txBox="1">
            <a:spLocks noGrp="1"/>
          </p:cNvSpPr>
          <p:nvPr>
            <p:ph type="title"/>
          </p:nvPr>
        </p:nvSpPr>
        <p:spPr>
          <a:xfrm>
            <a:off x="5172950" y="1231600"/>
            <a:ext cx="3370500" cy="4394800"/>
          </a:xfrm>
          <a:prstGeom prst="rect">
            <a:avLst/>
          </a:prstGeom>
          <a:noFill/>
        </p:spPr>
        <p:txBody>
          <a:bodyPr spcFirstLastPara="1" wrap="square" lIns="91425" tIns="91425" rIns="91425" bIns="91425" anchor="ctr" anchorCtr="0"/>
          <a:lstStyle>
            <a:lvl1pPr lvl="0" algn="ctr">
              <a:lnSpc>
                <a:spcPct val="100000"/>
              </a:lnSpc>
              <a:spcBef>
                <a:spcPts val="0"/>
              </a:spcBef>
              <a:spcAft>
                <a:spcPts val="0"/>
              </a:spcAft>
              <a:buClr>
                <a:srgbClr val="FFFFFF"/>
              </a:buClr>
              <a:buSzPts val="3000"/>
              <a:buNone/>
              <a:defRPr sz="3000" b="1">
                <a:solidFill>
                  <a:srgbClr val="FFFFFF"/>
                </a:solidFill>
              </a:defRPr>
            </a:lvl1pPr>
            <a:lvl2pPr lvl="1" algn="ctr">
              <a:lnSpc>
                <a:spcPct val="100000"/>
              </a:lnSpc>
              <a:spcBef>
                <a:spcPts val="0"/>
              </a:spcBef>
              <a:spcAft>
                <a:spcPts val="0"/>
              </a:spcAft>
              <a:buClr>
                <a:srgbClr val="FFFFFF"/>
              </a:buClr>
              <a:buSzPts val="3000"/>
              <a:buNone/>
              <a:defRPr sz="3000" b="1">
                <a:solidFill>
                  <a:srgbClr val="FFFFFF"/>
                </a:solidFill>
              </a:defRPr>
            </a:lvl2pPr>
            <a:lvl3pPr lvl="2" algn="ctr">
              <a:lnSpc>
                <a:spcPct val="100000"/>
              </a:lnSpc>
              <a:spcBef>
                <a:spcPts val="0"/>
              </a:spcBef>
              <a:spcAft>
                <a:spcPts val="0"/>
              </a:spcAft>
              <a:buClr>
                <a:srgbClr val="FFFFFF"/>
              </a:buClr>
              <a:buSzPts val="3000"/>
              <a:buNone/>
              <a:defRPr sz="3000" b="1">
                <a:solidFill>
                  <a:srgbClr val="FFFFFF"/>
                </a:solidFill>
              </a:defRPr>
            </a:lvl3pPr>
            <a:lvl4pPr lvl="3" algn="ctr">
              <a:lnSpc>
                <a:spcPct val="100000"/>
              </a:lnSpc>
              <a:spcBef>
                <a:spcPts val="0"/>
              </a:spcBef>
              <a:spcAft>
                <a:spcPts val="0"/>
              </a:spcAft>
              <a:buClr>
                <a:srgbClr val="FFFFFF"/>
              </a:buClr>
              <a:buSzPts val="3000"/>
              <a:buNone/>
              <a:defRPr sz="3000" b="1">
                <a:solidFill>
                  <a:srgbClr val="FFFFFF"/>
                </a:solidFill>
              </a:defRPr>
            </a:lvl4pPr>
            <a:lvl5pPr lvl="4" algn="ctr">
              <a:lnSpc>
                <a:spcPct val="100000"/>
              </a:lnSpc>
              <a:spcBef>
                <a:spcPts val="0"/>
              </a:spcBef>
              <a:spcAft>
                <a:spcPts val="0"/>
              </a:spcAft>
              <a:buClr>
                <a:srgbClr val="FFFFFF"/>
              </a:buClr>
              <a:buSzPts val="3000"/>
              <a:buNone/>
              <a:defRPr sz="3000" b="1">
                <a:solidFill>
                  <a:srgbClr val="FFFFFF"/>
                </a:solidFill>
              </a:defRPr>
            </a:lvl5pPr>
            <a:lvl6pPr lvl="5" algn="ctr">
              <a:lnSpc>
                <a:spcPct val="100000"/>
              </a:lnSpc>
              <a:spcBef>
                <a:spcPts val="0"/>
              </a:spcBef>
              <a:spcAft>
                <a:spcPts val="0"/>
              </a:spcAft>
              <a:buClr>
                <a:srgbClr val="FFFFFF"/>
              </a:buClr>
              <a:buSzPts val="3000"/>
              <a:buNone/>
              <a:defRPr sz="3000" b="1">
                <a:solidFill>
                  <a:srgbClr val="FFFFFF"/>
                </a:solidFill>
              </a:defRPr>
            </a:lvl6pPr>
            <a:lvl7pPr lvl="6" algn="ctr">
              <a:lnSpc>
                <a:spcPct val="100000"/>
              </a:lnSpc>
              <a:spcBef>
                <a:spcPts val="0"/>
              </a:spcBef>
              <a:spcAft>
                <a:spcPts val="0"/>
              </a:spcAft>
              <a:buClr>
                <a:srgbClr val="FFFFFF"/>
              </a:buClr>
              <a:buSzPts val="3000"/>
              <a:buNone/>
              <a:defRPr sz="3000" b="1">
                <a:solidFill>
                  <a:srgbClr val="FFFFFF"/>
                </a:solidFill>
              </a:defRPr>
            </a:lvl7pPr>
            <a:lvl8pPr lvl="7" algn="ctr">
              <a:lnSpc>
                <a:spcPct val="100000"/>
              </a:lnSpc>
              <a:spcBef>
                <a:spcPts val="0"/>
              </a:spcBef>
              <a:spcAft>
                <a:spcPts val="0"/>
              </a:spcAft>
              <a:buClr>
                <a:srgbClr val="FFFFFF"/>
              </a:buClr>
              <a:buSzPts val="3000"/>
              <a:buNone/>
              <a:defRPr sz="3000" b="1">
                <a:solidFill>
                  <a:srgbClr val="FFFFFF"/>
                </a:solidFill>
              </a:defRPr>
            </a:lvl8pPr>
            <a:lvl9pPr lvl="8" algn="ctr">
              <a:lnSpc>
                <a:spcPct val="100000"/>
              </a:lnSpc>
              <a:spcBef>
                <a:spcPts val="0"/>
              </a:spcBef>
              <a:spcAft>
                <a:spcPts val="0"/>
              </a:spcAft>
              <a:buClr>
                <a:srgbClr val="FFFFFF"/>
              </a:buClr>
              <a:buSzPts val="3000"/>
              <a:buNone/>
              <a:defRPr sz="3000" b="1">
                <a:solidFill>
                  <a:srgbClr val="FFFFFF"/>
                </a:solidFill>
              </a:defRPr>
            </a:lvl9pPr>
          </a:lstStyle>
          <a:p>
            <a:endParaRPr/>
          </a:p>
        </p:txBody>
      </p:sp>
      <p:sp>
        <p:nvSpPr>
          <p:cNvPr id="630" name="Shape 630"/>
          <p:cNvSpPr txBox="1">
            <a:spLocks noGrp="1"/>
          </p:cNvSpPr>
          <p:nvPr>
            <p:ph type="sldNum" idx="12"/>
          </p:nvPr>
        </p:nvSpPr>
        <p:spPr>
          <a:xfrm>
            <a:off x="8497999" y="6251679"/>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FFFFFF"/>
                </a:solidFill>
              </a:defRPr>
            </a:lvl1pPr>
            <a:lvl2pPr lvl="1" algn="r">
              <a:lnSpc>
                <a:spcPct val="100000"/>
              </a:lnSpc>
              <a:spcAft>
                <a:spcPts val="0"/>
              </a:spcAft>
              <a:buNone/>
              <a:defRPr sz="1000">
                <a:solidFill>
                  <a:srgbClr val="FFFFFF"/>
                </a:solidFill>
              </a:defRPr>
            </a:lvl2pPr>
            <a:lvl3pPr lvl="2" algn="r">
              <a:lnSpc>
                <a:spcPct val="100000"/>
              </a:lnSpc>
              <a:spcAft>
                <a:spcPts val="0"/>
              </a:spcAft>
              <a:buNone/>
              <a:defRPr sz="1000">
                <a:solidFill>
                  <a:srgbClr val="FFFFFF"/>
                </a:solidFill>
              </a:defRPr>
            </a:lvl3pPr>
            <a:lvl4pPr lvl="3" algn="r">
              <a:lnSpc>
                <a:spcPct val="100000"/>
              </a:lnSpc>
              <a:spcAft>
                <a:spcPts val="0"/>
              </a:spcAft>
              <a:buNone/>
              <a:defRPr sz="1000">
                <a:solidFill>
                  <a:srgbClr val="FFFFFF"/>
                </a:solidFill>
              </a:defRPr>
            </a:lvl4pPr>
            <a:lvl5pPr lvl="4" algn="r">
              <a:lnSpc>
                <a:spcPct val="100000"/>
              </a:lnSpc>
              <a:spcAft>
                <a:spcPts val="0"/>
              </a:spcAft>
              <a:buNone/>
              <a:defRPr sz="1000">
                <a:solidFill>
                  <a:srgbClr val="FFFFFF"/>
                </a:solidFill>
              </a:defRPr>
            </a:lvl5pPr>
            <a:lvl6pPr lvl="5" algn="r">
              <a:lnSpc>
                <a:spcPct val="100000"/>
              </a:lnSpc>
              <a:spcAft>
                <a:spcPts val="0"/>
              </a:spcAft>
              <a:buNone/>
              <a:defRPr sz="1000">
                <a:solidFill>
                  <a:srgbClr val="FFFFFF"/>
                </a:solidFill>
              </a:defRPr>
            </a:lvl6pPr>
            <a:lvl7pPr lvl="6" algn="r">
              <a:lnSpc>
                <a:spcPct val="100000"/>
              </a:lnSpc>
              <a:spcAft>
                <a:spcPts val="0"/>
              </a:spcAft>
              <a:buNone/>
              <a:defRPr sz="1000">
                <a:solidFill>
                  <a:srgbClr val="FFFFFF"/>
                </a:solidFill>
              </a:defRPr>
            </a:lvl7pPr>
            <a:lvl8pPr lvl="7" algn="r">
              <a:lnSpc>
                <a:spcPct val="100000"/>
              </a:lnSpc>
              <a:spcAft>
                <a:spcPts val="0"/>
              </a:spcAft>
              <a:buNone/>
              <a:defRPr sz="1000">
                <a:solidFill>
                  <a:srgbClr val="FFFFFF"/>
                </a:solidFill>
              </a:defRPr>
            </a:lvl8pPr>
            <a:lvl9pPr lvl="8" algn="r">
              <a:lnSpc>
                <a:spcPct val="100000"/>
              </a:lnSpc>
              <a:spcAft>
                <a:spcPts val="0"/>
              </a:spcAft>
              <a:buNone/>
              <a:defRPr sz="1000">
                <a:solidFill>
                  <a:srgbClr val="FFFFFF"/>
                </a:solidFill>
              </a:defRPr>
            </a:lvl9pPr>
          </a:lstStyle>
          <a:p>
            <a:fld id="{00000000-1234-1234-1234-123412341234}" type="slidenum">
              <a:rPr lang="ru"/>
              <a:pPr/>
              <a:t>‹#›</a:t>
            </a:fld>
            <a:endParaRPr/>
          </a:p>
        </p:txBody>
      </p:sp>
    </p:spTree>
    <p:extLst>
      <p:ext uri="{BB962C8B-B14F-4D97-AF65-F5344CB8AC3E}">
        <p14:creationId xmlns:p14="http://schemas.microsoft.com/office/powerpoint/2010/main" val="314809923"/>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matchingName="Пользовательский макет 69">
  <p:cSld name="Пользовательский макет 69">
    <p:bg>
      <p:bgPr>
        <a:solidFill>
          <a:srgbClr val="FFFFFF"/>
        </a:solidFill>
        <a:effectLst/>
      </p:bgPr>
    </p:bg>
    <p:spTree>
      <p:nvGrpSpPr>
        <p:cNvPr id="1" name="Shape 631"/>
        <p:cNvGrpSpPr/>
        <p:nvPr/>
      </p:nvGrpSpPr>
      <p:grpSpPr>
        <a:xfrm>
          <a:off x="0" y="0"/>
          <a:ext cx="0" cy="0"/>
          <a:chOff x="0" y="0"/>
          <a:chExt cx="0" cy="0"/>
        </a:xfrm>
      </p:grpSpPr>
      <p:sp>
        <p:nvSpPr>
          <p:cNvPr id="632" name="Shape 632"/>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633" name="Shape 633"/>
          <p:cNvGrpSpPr/>
          <p:nvPr/>
        </p:nvGrpSpPr>
        <p:grpSpPr>
          <a:xfrm>
            <a:off x="3" y="6285197"/>
            <a:ext cx="3047923" cy="572800"/>
            <a:chOff x="-73" y="4713898"/>
            <a:chExt cx="3047923" cy="429600"/>
          </a:xfrm>
        </p:grpSpPr>
        <p:sp>
          <p:nvSpPr>
            <p:cNvPr id="634" name="Shape 634"/>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35" name="Shape 635"/>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36" name="Shape 636"/>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37" name="Shape 637"/>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638" name="Shape 638"/>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39" name="Shape 639"/>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640" name="Shape 640"/>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384337498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matchingName="Пользовательский макет 70">
  <p:cSld name="Пользовательский макет 70">
    <p:bg>
      <p:bgPr>
        <a:solidFill>
          <a:srgbClr val="FFFFFF"/>
        </a:solidFill>
        <a:effectLst/>
      </p:bgPr>
    </p:bg>
    <p:spTree>
      <p:nvGrpSpPr>
        <p:cNvPr id="1" name="Shape 641"/>
        <p:cNvGrpSpPr/>
        <p:nvPr/>
      </p:nvGrpSpPr>
      <p:grpSpPr>
        <a:xfrm>
          <a:off x="0" y="0"/>
          <a:ext cx="0" cy="0"/>
          <a:chOff x="0" y="0"/>
          <a:chExt cx="0" cy="0"/>
        </a:xfrm>
      </p:grpSpPr>
      <p:sp>
        <p:nvSpPr>
          <p:cNvPr id="642" name="Shape 642"/>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643" name="Shape 643"/>
          <p:cNvGrpSpPr/>
          <p:nvPr/>
        </p:nvGrpSpPr>
        <p:grpSpPr>
          <a:xfrm>
            <a:off x="3" y="6285197"/>
            <a:ext cx="3047923" cy="572800"/>
            <a:chOff x="-73" y="4713898"/>
            <a:chExt cx="3047923" cy="429600"/>
          </a:xfrm>
        </p:grpSpPr>
        <p:sp>
          <p:nvSpPr>
            <p:cNvPr id="644" name="Shape 644"/>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45" name="Shape 645"/>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46" name="Shape 646"/>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47" name="Shape 647"/>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648" name="Shape 648"/>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49" name="Shape 649"/>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650" name="Shape 650"/>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2104445130"/>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matchingName="Пользовательский макет 71">
  <p:cSld name="Пользовательский макет 71">
    <p:bg>
      <p:bgPr>
        <a:solidFill>
          <a:srgbClr val="FFFFFF"/>
        </a:solidFill>
        <a:effectLst/>
      </p:bgPr>
    </p:bg>
    <p:spTree>
      <p:nvGrpSpPr>
        <p:cNvPr id="1" name="Shape 651"/>
        <p:cNvGrpSpPr/>
        <p:nvPr/>
      </p:nvGrpSpPr>
      <p:grpSpPr>
        <a:xfrm>
          <a:off x="0" y="0"/>
          <a:ext cx="0" cy="0"/>
          <a:chOff x="0" y="0"/>
          <a:chExt cx="0" cy="0"/>
        </a:xfrm>
      </p:grpSpPr>
      <p:sp>
        <p:nvSpPr>
          <p:cNvPr id="652" name="Shape 652"/>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653" name="Shape 653"/>
          <p:cNvGrpSpPr/>
          <p:nvPr/>
        </p:nvGrpSpPr>
        <p:grpSpPr>
          <a:xfrm>
            <a:off x="3" y="6285197"/>
            <a:ext cx="3047923" cy="572800"/>
            <a:chOff x="-73" y="4713898"/>
            <a:chExt cx="3047923" cy="429600"/>
          </a:xfrm>
        </p:grpSpPr>
        <p:sp>
          <p:nvSpPr>
            <p:cNvPr id="654" name="Shape 654"/>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55" name="Shape 655"/>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56" name="Shape 656"/>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57" name="Shape 657"/>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658" name="Shape 658"/>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59" name="Shape 659"/>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660" name="Shape 660"/>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1352848757"/>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matchingName="Пользовательский макет 72">
  <p:cSld name="Пользовательский макет 72">
    <p:bg>
      <p:bgPr>
        <a:solidFill>
          <a:srgbClr val="FFFFFF"/>
        </a:solidFill>
        <a:effectLst/>
      </p:bgPr>
    </p:bg>
    <p:spTree>
      <p:nvGrpSpPr>
        <p:cNvPr id="1" name="Shape 661"/>
        <p:cNvGrpSpPr/>
        <p:nvPr/>
      </p:nvGrpSpPr>
      <p:grpSpPr>
        <a:xfrm>
          <a:off x="0" y="0"/>
          <a:ext cx="0" cy="0"/>
          <a:chOff x="0" y="0"/>
          <a:chExt cx="0" cy="0"/>
        </a:xfrm>
      </p:grpSpPr>
      <p:sp>
        <p:nvSpPr>
          <p:cNvPr id="662" name="Shape 662"/>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663" name="Shape 663"/>
          <p:cNvGrpSpPr/>
          <p:nvPr/>
        </p:nvGrpSpPr>
        <p:grpSpPr>
          <a:xfrm>
            <a:off x="3" y="6285197"/>
            <a:ext cx="3047923" cy="572800"/>
            <a:chOff x="-73" y="4713898"/>
            <a:chExt cx="3047923" cy="429600"/>
          </a:xfrm>
        </p:grpSpPr>
        <p:sp>
          <p:nvSpPr>
            <p:cNvPr id="664" name="Shape 664"/>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65" name="Shape 665"/>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66" name="Shape 666"/>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67" name="Shape 667"/>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668" name="Shape 668"/>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69" name="Shape 669"/>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670" name="Shape 670"/>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718452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39"/>
        <p:cNvGrpSpPr/>
        <p:nvPr/>
      </p:nvGrpSpPr>
      <p:grpSpPr>
        <a:xfrm>
          <a:off x="0" y="0"/>
          <a:ext cx="0" cy="0"/>
          <a:chOff x="0" y="0"/>
          <a:chExt cx="0" cy="0"/>
        </a:xfrm>
      </p:grpSpPr>
      <p:sp>
        <p:nvSpPr>
          <p:cNvPr id="40" name="Shape 40"/>
          <p:cNvSpPr/>
          <p:nvPr/>
        </p:nvSpPr>
        <p:spPr>
          <a:xfrm>
            <a:off x="4572000" y="0"/>
            <a:ext cx="4572000" cy="6858000"/>
          </a:xfrm>
          <a:prstGeom prst="rect">
            <a:avLst/>
          </a:prstGeom>
          <a:solidFill>
            <a:schemeClr val="dk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cxnSp>
        <p:nvCxnSpPr>
          <p:cNvPr id="41" name="Shape 41"/>
          <p:cNvCxnSpPr/>
          <p:nvPr/>
        </p:nvCxnSpPr>
        <p:spPr>
          <a:xfrm>
            <a:off x="5029675" y="5994000"/>
            <a:ext cx="468300" cy="0"/>
          </a:xfrm>
          <a:prstGeom prst="straightConnector1">
            <a:avLst/>
          </a:prstGeom>
          <a:noFill/>
          <a:ln w="19050" cap="flat" cmpd="sng">
            <a:solidFill>
              <a:schemeClr val="lt1"/>
            </a:solidFill>
            <a:prstDash val="solid"/>
            <a:round/>
            <a:headEnd type="none" w="sm" len="sm"/>
            <a:tailEnd type="none" w="sm" len="sm"/>
          </a:ln>
        </p:spPr>
      </p:cxnSp>
      <p:sp>
        <p:nvSpPr>
          <p:cNvPr id="42" name="Shape 42"/>
          <p:cNvSpPr txBox="1">
            <a:spLocks noGrp="1"/>
          </p:cNvSpPr>
          <p:nvPr>
            <p:ph type="title"/>
          </p:nvPr>
        </p:nvSpPr>
        <p:spPr>
          <a:xfrm>
            <a:off x="265500" y="1441867"/>
            <a:ext cx="4045200" cy="2280400"/>
          </a:xfrm>
          <a:prstGeom prst="rect">
            <a:avLst/>
          </a:prstGeom>
        </p:spPr>
        <p:txBody>
          <a:bodyPr spcFirstLastPara="1" wrap="square" lIns="91425" tIns="91425" rIns="91425" bIns="91425" anchor="b" anchorCtr="0"/>
          <a:lstStyle>
            <a:lvl1pPr lvl="0" algn="ctr" rtl="0">
              <a:spcBef>
                <a:spcPts val="0"/>
              </a:spcBef>
              <a:spcAft>
                <a:spcPts val="0"/>
              </a:spcAft>
              <a:buSzPts val="4200"/>
              <a:buNone/>
              <a:defRPr sz="4200"/>
            </a:lvl1pPr>
            <a:lvl2pPr lvl="1" algn="ctr" rtl="0">
              <a:spcBef>
                <a:spcPts val="0"/>
              </a:spcBef>
              <a:spcAft>
                <a:spcPts val="0"/>
              </a:spcAft>
              <a:buSzPts val="4200"/>
              <a:buNone/>
              <a:defRPr sz="4200"/>
            </a:lvl2pPr>
            <a:lvl3pPr lvl="2" algn="ctr" rtl="0">
              <a:spcBef>
                <a:spcPts val="0"/>
              </a:spcBef>
              <a:spcAft>
                <a:spcPts val="0"/>
              </a:spcAft>
              <a:buSzPts val="4200"/>
              <a:buNone/>
              <a:defRPr sz="4200"/>
            </a:lvl3pPr>
            <a:lvl4pPr lvl="3" algn="ctr" rtl="0">
              <a:spcBef>
                <a:spcPts val="0"/>
              </a:spcBef>
              <a:spcAft>
                <a:spcPts val="0"/>
              </a:spcAft>
              <a:buSzPts val="4200"/>
              <a:buNone/>
              <a:defRPr sz="4200"/>
            </a:lvl4pPr>
            <a:lvl5pPr lvl="4" algn="ctr" rtl="0">
              <a:spcBef>
                <a:spcPts val="0"/>
              </a:spcBef>
              <a:spcAft>
                <a:spcPts val="0"/>
              </a:spcAft>
              <a:buSzPts val="4200"/>
              <a:buNone/>
              <a:defRPr sz="4200"/>
            </a:lvl5pPr>
            <a:lvl6pPr lvl="5" algn="ctr" rtl="0">
              <a:spcBef>
                <a:spcPts val="0"/>
              </a:spcBef>
              <a:spcAft>
                <a:spcPts val="0"/>
              </a:spcAft>
              <a:buSzPts val="4200"/>
              <a:buNone/>
              <a:defRPr sz="4200"/>
            </a:lvl6pPr>
            <a:lvl7pPr lvl="6" algn="ctr" rtl="0">
              <a:spcBef>
                <a:spcPts val="0"/>
              </a:spcBef>
              <a:spcAft>
                <a:spcPts val="0"/>
              </a:spcAft>
              <a:buSzPts val="4200"/>
              <a:buNone/>
              <a:defRPr sz="4200"/>
            </a:lvl7pPr>
            <a:lvl8pPr lvl="7" algn="ctr" rtl="0">
              <a:spcBef>
                <a:spcPts val="0"/>
              </a:spcBef>
              <a:spcAft>
                <a:spcPts val="0"/>
              </a:spcAft>
              <a:buSzPts val="4200"/>
              <a:buNone/>
              <a:defRPr sz="4200"/>
            </a:lvl8pPr>
            <a:lvl9pPr lvl="8" algn="ctr" rtl="0">
              <a:spcBef>
                <a:spcPts val="0"/>
              </a:spcBef>
              <a:spcAft>
                <a:spcPts val="0"/>
              </a:spcAft>
              <a:buSzPts val="4200"/>
              <a:buNone/>
              <a:defRPr sz="4200"/>
            </a:lvl9pPr>
          </a:lstStyle>
          <a:p>
            <a:endParaRPr/>
          </a:p>
        </p:txBody>
      </p:sp>
      <p:sp>
        <p:nvSpPr>
          <p:cNvPr id="43" name="Shape 43"/>
          <p:cNvSpPr txBox="1">
            <a:spLocks noGrp="1"/>
          </p:cNvSpPr>
          <p:nvPr>
            <p:ph type="subTitle" idx="1"/>
          </p:nvPr>
        </p:nvSpPr>
        <p:spPr>
          <a:xfrm>
            <a:off x="265500" y="3793601"/>
            <a:ext cx="4045200" cy="1794000"/>
          </a:xfrm>
          <a:prstGeom prst="rect">
            <a:avLst/>
          </a:prstGeom>
        </p:spPr>
        <p:txBody>
          <a:bodyPr spcFirstLastPara="1" wrap="square" lIns="91425" tIns="91425" rIns="91425" bIns="91425" anchor="t" anchorCtr="0"/>
          <a:lstStyle>
            <a:lvl1pPr lvl="0" algn="ctr" rtl="0">
              <a:lnSpc>
                <a:spcPct val="100000"/>
              </a:lnSpc>
              <a:spcBef>
                <a:spcPts val="0"/>
              </a:spcBef>
              <a:spcAft>
                <a:spcPts val="0"/>
              </a:spcAft>
              <a:buClr>
                <a:schemeClr val="dk1"/>
              </a:buClr>
              <a:buSzPts val="2100"/>
              <a:buNone/>
              <a:defRPr sz="2100">
                <a:solidFill>
                  <a:schemeClr val="dk1"/>
                </a:solidFill>
              </a:defRPr>
            </a:lvl1pPr>
            <a:lvl2pPr lvl="1" algn="ctr" rtl="0">
              <a:lnSpc>
                <a:spcPct val="100000"/>
              </a:lnSpc>
              <a:spcBef>
                <a:spcPts val="0"/>
              </a:spcBef>
              <a:spcAft>
                <a:spcPts val="0"/>
              </a:spcAft>
              <a:buClr>
                <a:schemeClr val="dk1"/>
              </a:buClr>
              <a:buSzPts val="2100"/>
              <a:buNone/>
              <a:defRPr sz="2100">
                <a:solidFill>
                  <a:schemeClr val="dk1"/>
                </a:solidFill>
              </a:defRPr>
            </a:lvl2pPr>
            <a:lvl3pPr lvl="2" algn="ctr" rtl="0">
              <a:lnSpc>
                <a:spcPct val="100000"/>
              </a:lnSpc>
              <a:spcBef>
                <a:spcPts val="0"/>
              </a:spcBef>
              <a:spcAft>
                <a:spcPts val="0"/>
              </a:spcAft>
              <a:buClr>
                <a:schemeClr val="dk1"/>
              </a:buClr>
              <a:buSzPts val="2100"/>
              <a:buNone/>
              <a:defRPr sz="2100">
                <a:solidFill>
                  <a:schemeClr val="dk1"/>
                </a:solidFill>
              </a:defRPr>
            </a:lvl3pPr>
            <a:lvl4pPr lvl="3" algn="ctr" rtl="0">
              <a:lnSpc>
                <a:spcPct val="100000"/>
              </a:lnSpc>
              <a:spcBef>
                <a:spcPts val="0"/>
              </a:spcBef>
              <a:spcAft>
                <a:spcPts val="0"/>
              </a:spcAft>
              <a:buClr>
                <a:schemeClr val="dk1"/>
              </a:buClr>
              <a:buSzPts val="2100"/>
              <a:buNone/>
              <a:defRPr sz="2100">
                <a:solidFill>
                  <a:schemeClr val="dk1"/>
                </a:solidFill>
              </a:defRPr>
            </a:lvl4pPr>
            <a:lvl5pPr lvl="4" algn="ctr" rtl="0">
              <a:lnSpc>
                <a:spcPct val="100000"/>
              </a:lnSpc>
              <a:spcBef>
                <a:spcPts val="0"/>
              </a:spcBef>
              <a:spcAft>
                <a:spcPts val="0"/>
              </a:spcAft>
              <a:buClr>
                <a:schemeClr val="dk1"/>
              </a:buClr>
              <a:buSzPts val="2100"/>
              <a:buNone/>
              <a:defRPr sz="2100">
                <a:solidFill>
                  <a:schemeClr val="dk1"/>
                </a:solidFill>
              </a:defRPr>
            </a:lvl5pPr>
            <a:lvl6pPr lvl="5" algn="ctr" rtl="0">
              <a:lnSpc>
                <a:spcPct val="100000"/>
              </a:lnSpc>
              <a:spcBef>
                <a:spcPts val="0"/>
              </a:spcBef>
              <a:spcAft>
                <a:spcPts val="0"/>
              </a:spcAft>
              <a:buClr>
                <a:schemeClr val="dk1"/>
              </a:buClr>
              <a:buSzPts val="2100"/>
              <a:buNone/>
              <a:defRPr sz="2100">
                <a:solidFill>
                  <a:schemeClr val="dk1"/>
                </a:solidFill>
              </a:defRPr>
            </a:lvl6pPr>
            <a:lvl7pPr lvl="6" algn="ctr" rtl="0">
              <a:lnSpc>
                <a:spcPct val="100000"/>
              </a:lnSpc>
              <a:spcBef>
                <a:spcPts val="0"/>
              </a:spcBef>
              <a:spcAft>
                <a:spcPts val="0"/>
              </a:spcAft>
              <a:buClr>
                <a:schemeClr val="dk1"/>
              </a:buClr>
              <a:buSzPts val="2100"/>
              <a:buNone/>
              <a:defRPr sz="2100">
                <a:solidFill>
                  <a:schemeClr val="dk1"/>
                </a:solidFill>
              </a:defRPr>
            </a:lvl7pPr>
            <a:lvl8pPr lvl="7" algn="ctr" rtl="0">
              <a:lnSpc>
                <a:spcPct val="100000"/>
              </a:lnSpc>
              <a:spcBef>
                <a:spcPts val="0"/>
              </a:spcBef>
              <a:spcAft>
                <a:spcPts val="0"/>
              </a:spcAft>
              <a:buClr>
                <a:schemeClr val="dk1"/>
              </a:buClr>
              <a:buSzPts val="2100"/>
              <a:buNone/>
              <a:defRPr sz="2100">
                <a:solidFill>
                  <a:schemeClr val="dk1"/>
                </a:solidFill>
              </a:defRPr>
            </a:lvl8pPr>
            <a:lvl9pPr lvl="8" algn="ctr" rtl="0">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44" name="Shape 44"/>
          <p:cNvSpPr txBox="1">
            <a:spLocks noGrp="1"/>
          </p:cNvSpPr>
          <p:nvPr>
            <p:ph type="body" idx="2"/>
          </p:nvPr>
        </p:nvSpPr>
        <p:spPr>
          <a:xfrm>
            <a:off x="4939500" y="965600"/>
            <a:ext cx="3837000" cy="4926800"/>
          </a:xfrm>
          <a:prstGeom prst="rect">
            <a:avLst/>
          </a:prstGeom>
        </p:spPr>
        <p:txBody>
          <a:bodyPr spcFirstLastPara="1" wrap="square" lIns="91425" tIns="91425" rIns="91425" bIns="91425" anchor="ctr" anchorCtr="0"/>
          <a:lstStyle>
            <a:lvl1pPr marL="457200" lvl="0" indent="-342900" rtl="0">
              <a:spcBef>
                <a:spcPts val="0"/>
              </a:spcBef>
              <a:spcAft>
                <a:spcPts val="0"/>
              </a:spcAft>
              <a:buClr>
                <a:schemeClr val="lt1"/>
              </a:buClr>
              <a:buSzPts val="1800"/>
              <a:buChar char="●"/>
              <a:defRPr>
                <a:solidFill>
                  <a:schemeClr val="lt1"/>
                </a:solidFill>
              </a:defRPr>
            </a:lvl1pPr>
            <a:lvl2pPr marL="914400" lvl="1" indent="-317500" rtl="0">
              <a:spcBef>
                <a:spcPts val="1600"/>
              </a:spcBef>
              <a:spcAft>
                <a:spcPts val="0"/>
              </a:spcAft>
              <a:buClr>
                <a:schemeClr val="lt1"/>
              </a:buClr>
              <a:buSzPts val="1400"/>
              <a:buChar char="○"/>
              <a:defRPr>
                <a:solidFill>
                  <a:schemeClr val="lt1"/>
                </a:solidFill>
              </a:defRPr>
            </a:lvl2pPr>
            <a:lvl3pPr marL="1371600" lvl="2" indent="-317500" rtl="0">
              <a:spcBef>
                <a:spcPts val="1600"/>
              </a:spcBef>
              <a:spcAft>
                <a:spcPts val="0"/>
              </a:spcAft>
              <a:buClr>
                <a:schemeClr val="lt1"/>
              </a:buClr>
              <a:buSzPts val="1400"/>
              <a:buChar char="■"/>
              <a:defRPr>
                <a:solidFill>
                  <a:schemeClr val="lt1"/>
                </a:solidFill>
              </a:defRPr>
            </a:lvl3pPr>
            <a:lvl4pPr marL="1828800" lvl="3" indent="-317500" rtl="0">
              <a:spcBef>
                <a:spcPts val="1600"/>
              </a:spcBef>
              <a:spcAft>
                <a:spcPts val="0"/>
              </a:spcAft>
              <a:buClr>
                <a:schemeClr val="lt1"/>
              </a:buClr>
              <a:buSzPts val="1400"/>
              <a:buChar char="●"/>
              <a:defRPr>
                <a:solidFill>
                  <a:schemeClr val="lt1"/>
                </a:solidFill>
              </a:defRPr>
            </a:lvl4pPr>
            <a:lvl5pPr marL="2286000" lvl="4" indent="-317500" rtl="0">
              <a:spcBef>
                <a:spcPts val="1600"/>
              </a:spcBef>
              <a:spcAft>
                <a:spcPts val="0"/>
              </a:spcAft>
              <a:buClr>
                <a:schemeClr val="lt1"/>
              </a:buClr>
              <a:buSzPts val="1400"/>
              <a:buChar char="○"/>
              <a:defRPr>
                <a:solidFill>
                  <a:schemeClr val="lt1"/>
                </a:solidFill>
              </a:defRPr>
            </a:lvl5pPr>
            <a:lvl6pPr marL="2743200" lvl="5" indent="-317500" rtl="0">
              <a:spcBef>
                <a:spcPts val="1600"/>
              </a:spcBef>
              <a:spcAft>
                <a:spcPts val="0"/>
              </a:spcAft>
              <a:buClr>
                <a:schemeClr val="lt1"/>
              </a:buClr>
              <a:buSzPts val="1400"/>
              <a:buChar char="■"/>
              <a:defRPr>
                <a:solidFill>
                  <a:schemeClr val="lt1"/>
                </a:solidFill>
              </a:defRPr>
            </a:lvl6pPr>
            <a:lvl7pPr marL="3200400" lvl="6" indent="-317500" rtl="0">
              <a:spcBef>
                <a:spcPts val="1600"/>
              </a:spcBef>
              <a:spcAft>
                <a:spcPts val="0"/>
              </a:spcAft>
              <a:buClr>
                <a:schemeClr val="lt1"/>
              </a:buClr>
              <a:buSzPts val="1400"/>
              <a:buChar char="●"/>
              <a:defRPr>
                <a:solidFill>
                  <a:schemeClr val="lt1"/>
                </a:solidFill>
              </a:defRPr>
            </a:lvl7pPr>
            <a:lvl8pPr marL="3657600" lvl="7" indent="-317500" rtl="0">
              <a:spcBef>
                <a:spcPts val="1600"/>
              </a:spcBef>
              <a:spcAft>
                <a:spcPts val="0"/>
              </a:spcAft>
              <a:buClr>
                <a:schemeClr val="lt1"/>
              </a:buClr>
              <a:buSzPts val="1400"/>
              <a:buChar char="○"/>
              <a:defRPr>
                <a:solidFill>
                  <a:schemeClr val="lt1"/>
                </a:solidFill>
              </a:defRPr>
            </a:lvl8pPr>
            <a:lvl9pPr marL="4114800" lvl="8" indent="-317500" rtl="0">
              <a:spcBef>
                <a:spcPts val="1600"/>
              </a:spcBef>
              <a:spcAft>
                <a:spcPts val="1600"/>
              </a:spcAft>
              <a:buClr>
                <a:schemeClr val="lt1"/>
              </a:buClr>
              <a:buSzPts val="1400"/>
              <a:buChar char="■"/>
              <a:defRPr>
                <a:solidFill>
                  <a:schemeClr val="lt1"/>
                </a:solidFill>
              </a:defRPr>
            </a:lvl9pPr>
          </a:lstStyle>
          <a:p>
            <a:endParaRPr/>
          </a:p>
        </p:txBody>
      </p:sp>
      <p:sp>
        <p:nvSpPr>
          <p:cNvPr id="45" name="Shape 45"/>
          <p:cNvSpPr txBox="1">
            <a:spLocks noGrp="1"/>
          </p:cNvSpPr>
          <p:nvPr>
            <p:ph type="sldNum" idx="12"/>
          </p:nvPr>
        </p:nvSpPr>
        <p:spPr>
          <a:xfrm>
            <a:off x="8490250" y="6241345"/>
            <a:ext cx="548700" cy="524800"/>
          </a:xfrm>
          <a:prstGeom prst="rect">
            <a:avLst/>
          </a:prstGeom>
        </p:spPr>
        <p:txBody>
          <a:bodyPr spcFirstLastPara="1" wrap="square" lIns="91425" tIns="91425" rIns="91425" bIns="91425" anchor="ctr" anchorCtr="0">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fld id="{00000000-1234-1234-1234-123412341234}" type="slidenum">
              <a:rPr lang="ru">
                <a:solidFill>
                  <a:srgbClr val="37474F"/>
                </a:solidFill>
              </a:rPr>
              <a:pPr/>
              <a:t>‹#›</a:t>
            </a:fld>
            <a:endParaRPr>
              <a:solidFill>
                <a:srgbClr val="37474F"/>
              </a:solidFill>
            </a:endParaRPr>
          </a:p>
        </p:txBody>
      </p:sp>
    </p:spTree>
    <p:extLst>
      <p:ext uri="{BB962C8B-B14F-4D97-AF65-F5344CB8AC3E}">
        <p14:creationId xmlns:p14="http://schemas.microsoft.com/office/powerpoint/2010/main" val="127726623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matchingName="Пользовательский макет 73">
  <p:cSld name="Пользовательский макет 73">
    <p:bg>
      <p:bgPr>
        <a:solidFill>
          <a:srgbClr val="FFFFFF"/>
        </a:solidFill>
        <a:effectLst/>
      </p:bgPr>
    </p:bg>
    <p:spTree>
      <p:nvGrpSpPr>
        <p:cNvPr id="1" name="Shape 671"/>
        <p:cNvGrpSpPr/>
        <p:nvPr/>
      </p:nvGrpSpPr>
      <p:grpSpPr>
        <a:xfrm>
          <a:off x="0" y="0"/>
          <a:ext cx="0" cy="0"/>
          <a:chOff x="0" y="0"/>
          <a:chExt cx="0" cy="0"/>
        </a:xfrm>
      </p:grpSpPr>
      <p:sp>
        <p:nvSpPr>
          <p:cNvPr id="672" name="Shape 672"/>
          <p:cNvSpPr/>
          <p:nvPr/>
        </p:nvSpPr>
        <p:spPr>
          <a:xfrm>
            <a:off x="0" y="0"/>
            <a:ext cx="9144000" cy="6858000"/>
          </a:xfrm>
          <a:prstGeom prst="rect">
            <a:avLst/>
          </a:prstGeom>
          <a:solidFill>
            <a:schemeClr val="lt1"/>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73" name="Shape 673"/>
          <p:cNvSpPr txBox="1">
            <a:spLocks noGrp="1"/>
          </p:cNvSpPr>
          <p:nvPr>
            <p:ph type="ctrTitle"/>
          </p:nvPr>
        </p:nvSpPr>
        <p:spPr>
          <a:xfrm>
            <a:off x="390450" y="481833"/>
            <a:ext cx="8363100" cy="13356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Clr>
                <a:schemeClr val="dk1"/>
              </a:buClr>
              <a:buSzPts val="3000"/>
              <a:buNone/>
              <a:defRPr sz="3000" b="1">
                <a:solidFill>
                  <a:schemeClr val="dk1"/>
                </a:solidFill>
              </a:defRPr>
            </a:lvl1pPr>
            <a:lvl2pPr lvl="1" algn="l">
              <a:lnSpc>
                <a:spcPct val="100000"/>
              </a:lnSpc>
              <a:spcBef>
                <a:spcPts val="0"/>
              </a:spcBef>
              <a:spcAft>
                <a:spcPts val="0"/>
              </a:spcAft>
              <a:buClr>
                <a:schemeClr val="dk1"/>
              </a:buClr>
              <a:buSzPts val="3000"/>
              <a:buNone/>
              <a:defRPr sz="3000" b="1">
                <a:solidFill>
                  <a:schemeClr val="dk1"/>
                </a:solidFill>
              </a:defRPr>
            </a:lvl2pPr>
            <a:lvl3pPr lvl="2" algn="l">
              <a:lnSpc>
                <a:spcPct val="100000"/>
              </a:lnSpc>
              <a:spcBef>
                <a:spcPts val="0"/>
              </a:spcBef>
              <a:spcAft>
                <a:spcPts val="0"/>
              </a:spcAft>
              <a:buClr>
                <a:schemeClr val="dk1"/>
              </a:buClr>
              <a:buSzPts val="3000"/>
              <a:buNone/>
              <a:defRPr sz="3000" b="1">
                <a:solidFill>
                  <a:schemeClr val="dk1"/>
                </a:solidFill>
              </a:defRPr>
            </a:lvl3pPr>
            <a:lvl4pPr lvl="3" algn="l">
              <a:lnSpc>
                <a:spcPct val="100000"/>
              </a:lnSpc>
              <a:spcBef>
                <a:spcPts val="0"/>
              </a:spcBef>
              <a:spcAft>
                <a:spcPts val="0"/>
              </a:spcAft>
              <a:buClr>
                <a:schemeClr val="dk1"/>
              </a:buClr>
              <a:buSzPts val="3000"/>
              <a:buNone/>
              <a:defRPr sz="3000" b="1">
                <a:solidFill>
                  <a:schemeClr val="dk1"/>
                </a:solidFill>
              </a:defRPr>
            </a:lvl4pPr>
            <a:lvl5pPr lvl="4" algn="l">
              <a:lnSpc>
                <a:spcPct val="100000"/>
              </a:lnSpc>
              <a:spcBef>
                <a:spcPts val="0"/>
              </a:spcBef>
              <a:spcAft>
                <a:spcPts val="0"/>
              </a:spcAft>
              <a:buClr>
                <a:schemeClr val="dk1"/>
              </a:buClr>
              <a:buSzPts val="3000"/>
              <a:buNone/>
              <a:defRPr sz="3000" b="1">
                <a:solidFill>
                  <a:schemeClr val="dk1"/>
                </a:solidFill>
              </a:defRPr>
            </a:lvl5pPr>
            <a:lvl6pPr lvl="5" algn="l">
              <a:lnSpc>
                <a:spcPct val="100000"/>
              </a:lnSpc>
              <a:spcBef>
                <a:spcPts val="0"/>
              </a:spcBef>
              <a:spcAft>
                <a:spcPts val="0"/>
              </a:spcAft>
              <a:buClr>
                <a:schemeClr val="dk1"/>
              </a:buClr>
              <a:buSzPts val="3000"/>
              <a:buNone/>
              <a:defRPr sz="3000" b="1">
                <a:solidFill>
                  <a:schemeClr val="dk1"/>
                </a:solidFill>
              </a:defRPr>
            </a:lvl6pPr>
            <a:lvl7pPr lvl="6" algn="l">
              <a:lnSpc>
                <a:spcPct val="100000"/>
              </a:lnSpc>
              <a:spcBef>
                <a:spcPts val="0"/>
              </a:spcBef>
              <a:spcAft>
                <a:spcPts val="0"/>
              </a:spcAft>
              <a:buClr>
                <a:schemeClr val="dk1"/>
              </a:buClr>
              <a:buSzPts val="3000"/>
              <a:buNone/>
              <a:defRPr sz="3000" b="1">
                <a:solidFill>
                  <a:schemeClr val="dk1"/>
                </a:solidFill>
              </a:defRPr>
            </a:lvl7pPr>
            <a:lvl8pPr lvl="7" algn="l">
              <a:lnSpc>
                <a:spcPct val="100000"/>
              </a:lnSpc>
              <a:spcBef>
                <a:spcPts val="0"/>
              </a:spcBef>
              <a:spcAft>
                <a:spcPts val="0"/>
              </a:spcAft>
              <a:buClr>
                <a:schemeClr val="dk1"/>
              </a:buClr>
              <a:buSzPts val="3000"/>
              <a:buNone/>
              <a:defRPr sz="3000" b="1">
                <a:solidFill>
                  <a:schemeClr val="dk1"/>
                </a:solidFill>
              </a:defRPr>
            </a:lvl8pPr>
            <a:lvl9pPr lvl="8" algn="l">
              <a:lnSpc>
                <a:spcPct val="100000"/>
              </a:lnSpc>
              <a:spcBef>
                <a:spcPts val="0"/>
              </a:spcBef>
              <a:spcAft>
                <a:spcPts val="0"/>
              </a:spcAft>
              <a:buClr>
                <a:schemeClr val="dk1"/>
              </a:buClr>
              <a:buSzPts val="3000"/>
              <a:buNone/>
              <a:defRPr sz="3000" b="1">
                <a:solidFill>
                  <a:schemeClr val="dk1"/>
                </a:solidFill>
              </a:defRPr>
            </a:lvl9pPr>
          </a:lstStyle>
          <a:p>
            <a:endParaRPr/>
          </a:p>
        </p:txBody>
      </p:sp>
      <p:sp>
        <p:nvSpPr>
          <p:cNvPr id="674" name="Shape 674"/>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270616385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matchingName="Пользовательский макет 74">
  <p:cSld name="Пользовательский макет 74">
    <p:bg>
      <p:bgPr>
        <a:solidFill>
          <a:srgbClr val="FFFFFF"/>
        </a:solidFill>
        <a:effectLst/>
      </p:bgPr>
    </p:bg>
    <p:spTree>
      <p:nvGrpSpPr>
        <p:cNvPr id="1" name="Shape 675"/>
        <p:cNvGrpSpPr/>
        <p:nvPr/>
      </p:nvGrpSpPr>
      <p:grpSpPr>
        <a:xfrm>
          <a:off x="0" y="0"/>
          <a:ext cx="0" cy="0"/>
          <a:chOff x="0" y="0"/>
          <a:chExt cx="0" cy="0"/>
        </a:xfrm>
      </p:grpSpPr>
      <p:sp>
        <p:nvSpPr>
          <p:cNvPr id="676" name="Shape 676"/>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677" name="Shape 677"/>
          <p:cNvGrpSpPr/>
          <p:nvPr/>
        </p:nvGrpSpPr>
        <p:grpSpPr>
          <a:xfrm>
            <a:off x="3" y="6285197"/>
            <a:ext cx="3047923" cy="572800"/>
            <a:chOff x="-73" y="4713898"/>
            <a:chExt cx="3047923" cy="429600"/>
          </a:xfrm>
        </p:grpSpPr>
        <p:sp>
          <p:nvSpPr>
            <p:cNvPr id="678" name="Shape 678"/>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79" name="Shape 679"/>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80" name="Shape 680"/>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81" name="Shape 681"/>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682" name="Shape 682"/>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83" name="Shape 683"/>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684" name="Shape 684"/>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358077460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matchingName="Пользовательский макет 75">
  <p:cSld name="Пользовательский макет 75">
    <p:bg>
      <p:bgPr>
        <a:solidFill>
          <a:srgbClr val="FFFFFF"/>
        </a:solidFill>
        <a:effectLst/>
      </p:bgPr>
    </p:bg>
    <p:spTree>
      <p:nvGrpSpPr>
        <p:cNvPr id="1" name="Shape 685"/>
        <p:cNvGrpSpPr/>
        <p:nvPr/>
      </p:nvGrpSpPr>
      <p:grpSpPr>
        <a:xfrm>
          <a:off x="0" y="0"/>
          <a:ext cx="0" cy="0"/>
          <a:chOff x="0" y="0"/>
          <a:chExt cx="0" cy="0"/>
        </a:xfrm>
      </p:grpSpPr>
      <p:sp>
        <p:nvSpPr>
          <p:cNvPr id="686" name="Shape 686"/>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687" name="Shape 687"/>
          <p:cNvGrpSpPr/>
          <p:nvPr/>
        </p:nvGrpSpPr>
        <p:grpSpPr>
          <a:xfrm>
            <a:off x="3" y="6285197"/>
            <a:ext cx="3047923" cy="572800"/>
            <a:chOff x="-73" y="4713898"/>
            <a:chExt cx="3047923" cy="429600"/>
          </a:xfrm>
        </p:grpSpPr>
        <p:sp>
          <p:nvSpPr>
            <p:cNvPr id="688" name="Shape 688"/>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89" name="Shape 689"/>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90" name="Shape 690"/>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91" name="Shape 691"/>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692" name="Shape 692"/>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93" name="Shape 693"/>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694" name="Shape 694"/>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88238939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matchingName="Пользовательский макет 76">
  <p:cSld name="Пользовательский макет 76">
    <p:bg>
      <p:bgPr>
        <a:solidFill>
          <a:srgbClr val="FFFFFF"/>
        </a:solidFill>
        <a:effectLst/>
      </p:bgPr>
    </p:bg>
    <p:spTree>
      <p:nvGrpSpPr>
        <p:cNvPr id="1" name="Shape 695"/>
        <p:cNvGrpSpPr/>
        <p:nvPr/>
      </p:nvGrpSpPr>
      <p:grpSpPr>
        <a:xfrm>
          <a:off x="0" y="0"/>
          <a:ext cx="0" cy="0"/>
          <a:chOff x="0" y="0"/>
          <a:chExt cx="0" cy="0"/>
        </a:xfrm>
      </p:grpSpPr>
      <p:sp>
        <p:nvSpPr>
          <p:cNvPr id="696" name="Shape 696"/>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697" name="Shape 697"/>
          <p:cNvGrpSpPr/>
          <p:nvPr/>
        </p:nvGrpSpPr>
        <p:grpSpPr>
          <a:xfrm>
            <a:off x="3" y="6285197"/>
            <a:ext cx="3047923" cy="572800"/>
            <a:chOff x="-73" y="4713898"/>
            <a:chExt cx="3047923" cy="429600"/>
          </a:xfrm>
        </p:grpSpPr>
        <p:sp>
          <p:nvSpPr>
            <p:cNvPr id="698" name="Shape 698"/>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699" name="Shape 699"/>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700" name="Shape 700"/>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701" name="Shape 701"/>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702" name="Shape 702"/>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703" name="Shape 703"/>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704" name="Shape 704"/>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197006870"/>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matchingName="Пользовательский макет 77">
  <p:cSld name="Пользовательский макет 77">
    <p:bg>
      <p:bgPr>
        <a:solidFill>
          <a:srgbClr val="FFFFFF"/>
        </a:solidFill>
        <a:effectLst/>
      </p:bgPr>
    </p:bg>
    <p:spTree>
      <p:nvGrpSpPr>
        <p:cNvPr id="1" name="Shape 705"/>
        <p:cNvGrpSpPr/>
        <p:nvPr/>
      </p:nvGrpSpPr>
      <p:grpSpPr>
        <a:xfrm>
          <a:off x="0" y="0"/>
          <a:ext cx="0" cy="0"/>
          <a:chOff x="0" y="0"/>
          <a:chExt cx="0" cy="0"/>
        </a:xfrm>
      </p:grpSpPr>
      <p:sp>
        <p:nvSpPr>
          <p:cNvPr id="706" name="Shape 706"/>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707" name="Shape 707"/>
          <p:cNvSpPr/>
          <p:nvPr/>
        </p:nvSpPr>
        <p:spPr>
          <a:xfrm>
            <a:off x="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708" name="Shape 708"/>
          <p:cNvGrpSpPr/>
          <p:nvPr/>
        </p:nvGrpSpPr>
        <p:grpSpPr>
          <a:xfrm>
            <a:off x="6096350" y="0"/>
            <a:ext cx="3047700" cy="575200"/>
            <a:chOff x="6096400" y="0"/>
            <a:chExt cx="3047700" cy="431400"/>
          </a:xfrm>
        </p:grpSpPr>
        <p:sp>
          <p:nvSpPr>
            <p:cNvPr id="709" name="Shape 709"/>
            <p:cNvSpPr/>
            <p:nvPr/>
          </p:nvSpPr>
          <p:spPr>
            <a:xfrm>
              <a:off x="6096400" y="0"/>
              <a:ext cx="3047700" cy="215700"/>
            </a:xfrm>
            <a:prstGeom prst="rect">
              <a:avLst/>
            </a:prstGeom>
            <a:solidFill>
              <a:srgbClr val="6AA84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710" name="Shape 710"/>
            <p:cNvSpPr/>
            <p:nvPr/>
          </p:nvSpPr>
          <p:spPr>
            <a:xfrm>
              <a:off x="6096400" y="215700"/>
              <a:ext cx="3047700" cy="215700"/>
            </a:xfrm>
            <a:prstGeom prst="rect">
              <a:avLst/>
            </a:prstGeom>
            <a:solidFill>
              <a:srgbClr val="FFF2CC"/>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711" name="Shape 711"/>
            <p:cNvSpPr/>
            <p:nvPr/>
          </p:nvSpPr>
          <p:spPr>
            <a:xfrm>
              <a:off x="6096400" y="215702"/>
              <a:ext cx="3047700" cy="55800"/>
            </a:xfrm>
            <a:prstGeom prst="rect">
              <a:avLst/>
            </a:prstGeom>
            <a:solidFill>
              <a:srgbClr val="38761D"/>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712" name="Shape 712"/>
          <p:cNvSpPr txBox="1">
            <a:spLocks noGrp="1"/>
          </p:cNvSpPr>
          <p:nvPr>
            <p:ph type="title"/>
          </p:nvPr>
        </p:nvSpPr>
        <p:spPr>
          <a:xfrm>
            <a:off x="6293125" y="1006233"/>
            <a:ext cx="2665500" cy="4835600"/>
          </a:xfrm>
          <a:prstGeom prst="rect">
            <a:avLst/>
          </a:prstGeom>
          <a:noFill/>
        </p:spPr>
        <p:txBody>
          <a:bodyPr spcFirstLastPara="1" wrap="square" lIns="91425" tIns="91425" rIns="91425" bIns="91425" anchor="b" anchorCtr="0"/>
          <a:lstStyle>
            <a:lvl1pPr lvl="0" algn="l">
              <a:lnSpc>
                <a:spcPct val="100000"/>
              </a:lnSpc>
              <a:spcBef>
                <a:spcPts val="0"/>
              </a:spcBef>
              <a:spcAft>
                <a:spcPts val="0"/>
              </a:spcAft>
              <a:buNone/>
              <a:defRPr sz="2600" b="1">
                <a:solidFill>
                  <a:srgbClr val="212121"/>
                </a:solidFill>
              </a:defRPr>
            </a:lvl1pPr>
            <a:lvl2pPr lvl="1" algn="l">
              <a:lnSpc>
                <a:spcPct val="100000"/>
              </a:lnSpc>
              <a:spcBef>
                <a:spcPts val="0"/>
              </a:spcBef>
              <a:spcAft>
                <a:spcPts val="0"/>
              </a:spcAft>
              <a:buNone/>
              <a:defRPr sz="2600" b="1">
                <a:solidFill>
                  <a:srgbClr val="212121"/>
                </a:solidFill>
              </a:defRPr>
            </a:lvl2pPr>
            <a:lvl3pPr lvl="2" algn="l">
              <a:lnSpc>
                <a:spcPct val="100000"/>
              </a:lnSpc>
              <a:spcBef>
                <a:spcPts val="0"/>
              </a:spcBef>
              <a:spcAft>
                <a:spcPts val="0"/>
              </a:spcAft>
              <a:buNone/>
              <a:defRPr sz="2600" b="1">
                <a:solidFill>
                  <a:srgbClr val="212121"/>
                </a:solidFill>
              </a:defRPr>
            </a:lvl3pPr>
            <a:lvl4pPr lvl="3" algn="l">
              <a:lnSpc>
                <a:spcPct val="100000"/>
              </a:lnSpc>
              <a:spcBef>
                <a:spcPts val="0"/>
              </a:spcBef>
              <a:spcAft>
                <a:spcPts val="0"/>
              </a:spcAft>
              <a:buNone/>
              <a:defRPr sz="2600" b="1">
                <a:solidFill>
                  <a:srgbClr val="212121"/>
                </a:solidFill>
              </a:defRPr>
            </a:lvl4pPr>
            <a:lvl5pPr lvl="4" algn="l">
              <a:lnSpc>
                <a:spcPct val="100000"/>
              </a:lnSpc>
              <a:spcBef>
                <a:spcPts val="0"/>
              </a:spcBef>
              <a:spcAft>
                <a:spcPts val="0"/>
              </a:spcAft>
              <a:buNone/>
              <a:defRPr sz="2600" b="1">
                <a:solidFill>
                  <a:srgbClr val="212121"/>
                </a:solidFill>
              </a:defRPr>
            </a:lvl5pPr>
            <a:lvl6pPr lvl="5" algn="l">
              <a:lnSpc>
                <a:spcPct val="100000"/>
              </a:lnSpc>
              <a:spcBef>
                <a:spcPts val="0"/>
              </a:spcBef>
              <a:spcAft>
                <a:spcPts val="0"/>
              </a:spcAft>
              <a:buNone/>
              <a:defRPr sz="2600" b="1">
                <a:solidFill>
                  <a:srgbClr val="212121"/>
                </a:solidFill>
              </a:defRPr>
            </a:lvl6pPr>
            <a:lvl7pPr lvl="6" algn="l">
              <a:lnSpc>
                <a:spcPct val="100000"/>
              </a:lnSpc>
              <a:spcBef>
                <a:spcPts val="0"/>
              </a:spcBef>
              <a:spcAft>
                <a:spcPts val="0"/>
              </a:spcAft>
              <a:buNone/>
              <a:defRPr sz="2600" b="1">
                <a:solidFill>
                  <a:srgbClr val="212121"/>
                </a:solidFill>
              </a:defRPr>
            </a:lvl7pPr>
            <a:lvl8pPr lvl="7" algn="l">
              <a:lnSpc>
                <a:spcPct val="100000"/>
              </a:lnSpc>
              <a:spcBef>
                <a:spcPts val="0"/>
              </a:spcBef>
              <a:spcAft>
                <a:spcPts val="0"/>
              </a:spcAft>
              <a:buNone/>
              <a:defRPr sz="2600" b="1">
                <a:solidFill>
                  <a:srgbClr val="212121"/>
                </a:solidFill>
              </a:defRPr>
            </a:lvl8pPr>
            <a:lvl9pPr lvl="8" algn="l">
              <a:lnSpc>
                <a:spcPct val="100000"/>
              </a:lnSpc>
              <a:spcBef>
                <a:spcPts val="0"/>
              </a:spcBef>
              <a:spcAft>
                <a:spcPts val="0"/>
              </a:spcAft>
              <a:buNone/>
              <a:defRPr sz="2600" b="1">
                <a:solidFill>
                  <a:srgbClr val="212121"/>
                </a:solidFill>
              </a:defRPr>
            </a:lvl9pPr>
          </a:lstStyle>
          <a:p>
            <a:endParaRPr/>
          </a:p>
        </p:txBody>
      </p:sp>
      <p:sp>
        <p:nvSpPr>
          <p:cNvPr id="713" name="Shape 713"/>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rgbClr val="616161"/>
                </a:solidFill>
              </a:defRPr>
            </a:lvl1pPr>
            <a:lvl2pPr lvl="1" algn="r">
              <a:lnSpc>
                <a:spcPct val="100000"/>
              </a:lnSpc>
              <a:spcAft>
                <a:spcPts val="0"/>
              </a:spcAft>
              <a:buNone/>
              <a:defRPr sz="1000">
                <a:solidFill>
                  <a:srgbClr val="616161"/>
                </a:solidFill>
              </a:defRPr>
            </a:lvl2pPr>
            <a:lvl3pPr lvl="2" algn="r">
              <a:lnSpc>
                <a:spcPct val="100000"/>
              </a:lnSpc>
              <a:spcAft>
                <a:spcPts val="0"/>
              </a:spcAft>
              <a:buNone/>
              <a:defRPr sz="1000">
                <a:solidFill>
                  <a:srgbClr val="616161"/>
                </a:solidFill>
              </a:defRPr>
            </a:lvl3pPr>
            <a:lvl4pPr lvl="3" algn="r">
              <a:lnSpc>
                <a:spcPct val="100000"/>
              </a:lnSpc>
              <a:spcAft>
                <a:spcPts val="0"/>
              </a:spcAft>
              <a:buNone/>
              <a:defRPr sz="1000">
                <a:solidFill>
                  <a:srgbClr val="616161"/>
                </a:solidFill>
              </a:defRPr>
            </a:lvl4pPr>
            <a:lvl5pPr lvl="4" algn="r">
              <a:lnSpc>
                <a:spcPct val="100000"/>
              </a:lnSpc>
              <a:spcAft>
                <a:spcPts val="0"/>
              </a:spcAft>
              <a:buNone/>
              <a:defRPr sz="1000">
                <a:solidFill>
                  <a:srgbClr val="616161"/>
                </a:solidFill>
              </a:defRPr>
            </a:lvl5pPr>
            <a:lvl6pPr lvl="5" algn="r">
              <a:lnSpc>
                <a:spcPct val="100000"/>
              </a:lnSpc>
              <a:spcAft>
                <a:spcPts val="0"/>
              </a:spcAft>
              <a:buNone/>
              <a:defRPr sz="1000">
                <a:solidFill>
                  <a:srgbClr val="616161"/>
                </a:solidFill>
              </a:defRPr>
            </a:lvl6pPr>
            <a:lvl7pPr lvl="6" algn="r">
              <a:lnSpc>
                <a:spcPct val="100000"/>
              </a:lnSpc>
              <a:spcAft>
                <a:spcPts val="0"/>
              </a:spcAft>
              <a:buNone/>
              <a:defRPr sz="1000">
                <a:solidFill>
                  <a:srgbClr val="616161"/>
                </a:solidFill>
              </a:defRPr>
            </a:lvl7pPr>
            <a:lvl8pPr lvl="7" algn="r">
              <a:lnSpc>
                <a:spcPct val="100000"/>
              </a:lnSpc>
              <a:spcAft>
                <a:spcPts val="0"/>
              </a:spcAft>
              <a:buNone/>
              <a:defRPr sz="1000">
                <a:solidFill>
                  <a:srgbClr val="616161"/>
                </a:solidFill>
              </a:defRPr>
            </a:lvl8pPr>
            <a:lvl9pPr lvl="8" algn="r">
              <a:lnSpc>
                <a:spcPct val="100000"/>
              </a:lnSpc>
              <a:spcAft>
                <a:spcPts val="0"/>
              </a:spcAft>
              <a:buNone/>
              <a:defRPr sz="1000">
                <a:solidFill>
                  <a:srgbClr val="616161"/>
                </a:solidFill>
              </a:defRPr>
            </a:lvl9pPr>
          </a:lstStyle>
          <a:p>
            <a:fld id="{00000000-1234-1234-1234-123412341234}" type="slidenum">
              <a:rPr lang="ru"/>
              <a:pPr/>
              <a:t>‹#›</a:t>
            </a:fld>
            <a:endParaRPr/>
          </a:p>
        </p:txBody>
      </p:sp>
    </p:spTree>
    <p:extLst>
      <p:ext uri="{BB962C8B-B14F-4D97-AF65-F5344CB8AC3E}">
        <p14:creationId xmlns:p14="http://schemas.microsoft.com/office/powerpoint/2010/main" val="119636757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matchingName="Пользовательский макет 78">
  <p:cSld name="Пользовательский макет 78">
    <p:bg>
      <p:bgPr>
        <a:solidFill>
          <a:srgbClr val="FFFFFF"/>
        </a:solidFill>
        <a:effectLst/>
      </p:bgPr>
    </p:bg>
    <p:spTree>
      <p:nvGrpSpPr>
        <p:cNvPr id="1" name="Shape 714"/>
        <p:cNvGrpSpPr/>
        <p:nvPr/>
      </p:nvGrpSpPr>
      <p:grpSpPr>
        <a:xfrm>
          <a:off x="0" y="0"/>
          <a:ext cx="0" cy="0"/>
          <a:chOff x="0" y="0"/>
          <a:chExt cx="0" cy="0"/>
        </a:xfrm>
      </p:grpSpPr>
      <p:sp>
        <p:nvSpPr>
          <p:cNvPr id="715" name="Shape 715"/>
          <p:cNvSpPr/>
          <p:nvPr/>
        </p:nvSpPr>
        <p:spPr>
          <a:xfrm>
            <a:off x="0" y="0"/>
            <a:ext cx="91440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nvGrpSpPr>
          <p:cNvPr id="716" name="Shape 716"/>
          <p:cNvGrpSpPr/>
          <p:nvPr/>
        </p:nvGrpSpPr>
        <p:grpSpPr>
          <a:xfrm>
            <a:off x="3" y="6285197"/>
            <a:ext cx="3047923" cy="572800"/>
            <a:chOff x="-73" y="4713898"/>
            <a:chExt cx="3047923" cy="429600"/>
          </a:xfrm>
        </p:grpSpPr>
        <p:sp>
          <p:nvSpPr>
            <p:cNvPr id="717" name="Shape 717"/>
            <p:cNvSpPr/>
            <p:nvPr/>
          </p:nvSpPr>
          <p:spPr>
            <a:xfrm rot="-5400000">
              <a:off x="2452050" y="4547698"/>
              <a:ext cx="429600" cy="762000"/>
            </a:xfrm>
            <a:prstGeom prst="rtTriangle">
              <a:avLst/>
            </a:prstGeom>
            <a:solidFill>
              <a:srgbClr val="EFEFE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718" name="Shape 718"/>
            <p:cNvSpPr/>
            <p:nvPr/>
          </p:nvSpPr>
          <p:spPr>
            <a:xfrm rot="-5400000">
              <a:off x="928119" y="4547698"/>
              <a:ext cx="429600" cy="762000"/>
            </a:xfrm>
            <a:prstGeom prst="rtTriangle">
              <a:avLst/>
            </a:prstGeom>
            <a:solidFill>
              <a:srgbClr val="D9D9D9"/>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719" name="Shape 719"/>
            <p:cNvSpPr/>
            <p:nvPr/>
          </p:nvSpPr>
          <p:spPr>
            <a:xfrm rot="5400000" flipH="1">
              <a:off x="1689952"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720" name="Shape 720"/>
            <p:cNvSpPr/>
            <p:nvPr/>
          </p:nvSpPr>
          <p:spPr>
            <a:xfrm rot="5400000" flipH="1">
              <a:off x="166127" y="4547698"/>
              <a:ext cx="429600" cy="762000"/>
            </a:xfrm>
            <a:prstGeom prst="rtTriangle">
              <a:avLst/>
            </a:prstGeom>
            <a:solidFill>
              <a:srgbClr val="F3F3F3"/>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grpSp>
      <p:sp>
        <p:nvSpPr>
          <p:cNvPr id="721" name="Shape 721"/>
          <p:cNvSpPr/>
          <p:nvPr/>
        </p:nvSpPr>
        <p:spPr>
          <a:xfrm>
            <a:off x="3047650" y="0"/>
            <a:ext cx="6096300" cy="6858000"/>
          </a:xfrm>
          <a:prstGeom prst="rect">
            <a:avLst/>
          </a:prstGeom>
          <a:solidFill>
            <a:srgbClr val="FFFFFF"/>
          </a:solidFill>
          <a:ln>
            <a:noFill/>
          </a:ln>
        </p:spPr>
        <p:txBody>
          <a:bodyPr spcFirstLastPara="1" wrap="square" lIns="91425" tIns="91425" rIns="91425" bIns="91425" anchor="ctr" anchorCtr="0">
            <a:noAutofit/>
          </a:bodyPr>
          <a:lstStyle/>
          <a:p>
            <a:pPr>
              <a:buClr>
                <a:srgbClr val="000000"/>
              </a:buClr>
              <a:buFont typeface="Arial"/>
              <a:buNone/>
            </a:pPr>
            <a:endParaRPr sz="1400" kern="0">
              <a:solidFill>
                <a:srgbClr val="000000"/>
              </a:solidFill>
              <a:cs typeface="Arial"/>
              <a:sym typeface="Arial"/>
            </a:endParaRPr>
          </a:p>
        </p:txBody>
      </p:sp>
      <p:sp>
        <p:nvSpPr>
          <p:cNvPr id="722" name="Shape 722"/>
          <p:cNvSpPr txBox="1">
            <a:spLocks noGrp="1"/>
          </p:cNvSpPr>
          <p:nvPr>
            <p:ph type="title"/>
          </p:nvPr>
        </p:nvSpPr>
        <p:spPr>
          <a:xfrm>
            <a:off x="185350" y="469333"/>
            <a:ext cx="2683200" cy="5438400"/>
          </a:xfrm>
          <a:prstGeom prst="rect">
            <a:avLst/>
          </a:prstGeom>
          <a:noFill/>
        </p:spPr>
        <p:txBody>
          <a:bodyPr spcFirstLastPara="1" wrap="square" lIns="91425" tIns="91425" rIns="91425" bIns="91425" anchor="t" anchorCtr="0"/>
          <a:lstStyle>
            <a:lvl1pPr lvl="0" algn="l">
              <a:lnSpc>
                <a:spcPct val="100000"/>
              </a:lnSpc>
              <a:spcBef>
                <a:spcPts val="0"/>
              </a:spcBef>
              <a:spcAft>
                <a:spcPts val="0"/>
              </a:spcAft>
              <a:buNone/>
              <a:defRPr sz="3000" b="1">
                <a:solidFill>
                  <a:srgbClr val="212121"/>
                </a:solidFill>
              </a:defRPr>
            </a:lvl1pPr>
            <a:lvl2pPr lvl="1" algn="l">
              <a:lnSpc>
                <a:spcPct val="100000"/>
              </a:lnSpc>
              <a:spcBef>
                <a:spcPts val="0"/>
              </a:spcBef>
              <a:spcAft>
                <a:spcPts val="0"/>
              </a:spcAft>
              <a:buNone/>
              <a:defRPr sz="3000" b="1">
                <a:solidFill>
                  <a:srgbClr val="212121"/>
                </a:solidFill>
              </a:defRPr>
            </a:lvl2pPr>
            <a:lvl3pPr lvl="2" algn="l">
              <a:lnSpc>
                <a:spcPct val="100000"/>
              </a:lnSpc>
              <a:spcBef>
                <a:spcPts val="0"/>
              </a:spcBef>
              <a:spcAft>
                <a:spcPts val="0"/>
              </a:spcAft>
              <a:buNone/>
              <a:defRPr sz="3000" b="1">
                <a:solidFill>
                  <a:srgbClr val="212121"/>
                </a:solidFill>
              </a:defRPr>
            </a:lvl3pPr>
            <a:lvl4pPr lvl="3" algn="l">
              <a:lnSpc>
                <a:spcPct val="100000"/>
              </a:lnSpc>
              <a:spcBef>
                <a:spcPts val="0"/>
              </a:spcBef>
              <a:spcAft>
                <a:spcPts val="0"/>
              </a:spcAft>
              <a:buNone/>
              <a:defRPr sz="3000" b="1">
                <a:solidFill>
                  <a:srgbClr val="212121"/>
                </a:solidFill>
              </a:defRPr>
            </a:lvl4pPr>
            <a:lvl5pPr lvl="4" algn="l">
              <a:lnSpc>
                <a:spcPct val="100000"/>
              </a:lnSpc>
              <a:spcBef>
                <a:spcPts val="0"/>
              </a:spcBef>
              <a:spcAft>
                <a:spcPts val="0"/>
              </a:spcAft>
              <a:buNone/>
              <a:defRPr sz="3000" b="1">
                <a:solidFill>
                  <a:srgbClr val="212121"/>
                </a:solidFill>
              </a:defRPr>
            </a:lvl5pPr>
            <a:lvl6pPr lvl="5" algn="l">
              <a:lnSpc>
                <a:spcPct val="100000"/>
              </a:lnSpc>
              <a:spcBef>
                <a:spcPts val="0"/>
              </a:spcBef>
              <a:spcAft>
                <a:spcPts val="0"/>
              </a:spcAft>
              <a:buNone/>
              <a:defRPr sz="3000" b="1">
                <a:solidFill>
                  <a:srgbClr val="212121"/>
                </a:solidFill>
              </a:defRPr>
            </a:lvl6pPr>
            <a:lvl7pPr lvl="6" algn="l">
              <a:lnSpc>
                <a:spcPct val="100000"/>
              </a:lnSpc>
              <a:spcBef>
                <a:spcPts val="0"/>
              </a:spcBef>
              <a:spcAft>
                <a:spcPts val="0"/>
              </a:spcAft>
              <a:buNone/>
              <a:defRPr sz="3000" b="1">
                <a:solidFill>
                  <a:srgbClr val="212121"/>
                </a:solidFill>
              </a:defRPr>
            </a:lvl7pPr>
            <a:lvl8pPr lvl="7" algn="l">
              <a:lnSpc>
                <a:spcPct val="100000"/>
              </a:lnSpc>
              <a:spcBef>
                <a:spcPts val="0"/>
              </a:spcBef>
              <a:spcAft>
                <a:spcPts val="0"/>
              </a:spcAft>
              <a:buNone/>
              <a:defRPr sz="3000" b="1">
                <a:solidFill>
                  <a:srgbClr val="212121"/>
                </a:solidFill>
              </a:defRPr>
            </a:lvl8pPr>
            <a:lvl9pPr lvl="8" algn="l">
              <a:lnSpc>
                <a:spcPct val="100000"/>
              </a:lnSpc>
              <a:spcBef>
                <a:spcPts val="0"/>
              </a:spcBef>
              <a:spcAft>
                <a:spcPts val="0"/>
              </a:spcAft>
              <a:buNone/>
              <a:defRPr sz="3000" b="1">
                <a:solidFill>
                  <a:srgbClr val="212121"/>
                </a:solidFill>
              </a:defRPr>
            </a:lvl9pPr>
          </a:lstStyle>
          <a:p>
            <a:endParaRPr/>
          </a:p>
        </p:txBody>
      </p:sp>
      <p:sp>
        <p:nvSpPr>
          <p:cNvPr id="723" name="Shape 723"/>
          <p:cNvSpPr txBox="1">
            <a:spLocks noGrp="1"/>
          </p:cNvSpPr>
          <p:nvPr>
            <p:ph type="sldNum" idx="12"/>
          </p:nvPr>
        </p:nvSpPr>
        <p:spPr>
          <a:xfrm>
            <a:off x="8472458" y="6217623"/>
            <a:ext cx="548700" cy="524800"/>
          </a:xfrm>
          <a:prstGeom prst="rect">
            <a:avLst/>
          </a:prstGeom>
          <a:noFill/>
        </p:spPr>
        <p:txBody>
          <a:bodyPr spcFirstLastPara="1" wrap="square" lIns="91425" tIns="91425" rIns="91425" bIns="91425" anchor="ctr" anchorCtr="0">
            <a:noAutofit/>
          </a:bodyPr>
          <a:lstStyle>
            <a:lvl1pPr lvl="0" algn="r">
              <a:lnSpc>
                <a:spcPct val="100000"/>
              </a:lnSpc>
              <a:spcAft>
                <a:spcPts val="0"/>
              </a:spcAft>
              <a:buNone/>
              <a:defRPr sz="1000">
                <a:solidFill>
                  <a:schemeClr val="dk2"/>
                </a:solidFill>
              </a:defRPr>
            </a:lvl1pPr>
            <a:lvl2pPr lvl="1" algn="r">
              <a:lnSpc>
                <a:spcPct val="100000"/>
              </a:lnSpc>
              <a:spcAft>
                <a:spcPts val="0"/>
              </a:spcAft>
              <a:buNone/>
              <a:defRPr sz="1000">
                <a:solidFill>
                  <a:schemeClr val="dk2"/>
                </a:solidFill>
              </a:defRPr>
            </a:lvl2pPr>
            <a:lvl3pPr lvl="2" algn="r">
              <a:lnSpc>
                <a:spcPct val="100000"/>
              </a:lnSpc>
              <a:spcAft>
                <a:spcPts val="0"/>
              </a:spcAft>
              <a:buNone/>
              <a:defRPr sz="1000">
                <a:solidFill>
                  <a:schemeClr val="dk2"/>
                </a:solidFill>
              </a:defRPr>
            </a:lvl3pPr>
            <a:lvl4pPr lvl="3" algn="r">
              <a:lnSpc>
                <a:spcPct val="100000"/>
              </a:lnSpc>
              <a:spcAft>
                <a:spcPts val="0"/>
              </a:spcAft>
              <a:buNone/>
              <a:defRPr sz="1000">
                <a:solidFill>
                  <a:schemeClr val="dk2"/>
                </a:solidFill>
              </a:defRPr>
            </a:lvl4pPr>
            <a:lvl5pPr lvl="4" algn="r">
              <a:lnSpc>
                <a:spcPct val="100000"/>
              </a:lnSpc>
              <a:spcAft>
                <a:spcPts val="0"/>
              </a:spcAft>
              <a:buNone/>
              <a:defRPr sz="1000">
                <a:solidFill>
                  <a:schemeClr val="dk2"/>
                </a:solidFill>
              </a:defRPr>
            </a:lvl5pPr>
            <a:lvl6pPr lvl="5" algn="r">
              <a:lnSpc>
                <a:spcPct val="100000"/>
              </a:lnSpc>
              <a:spcAft>
                <a:spcPts val="0"/>
              </a:spcAft>
              <a:buNone/>
              <a:defRPr sz="1000">
                <a:solidFill>
                  <a:schemeClr val="dk2"/>
                </a:solidFill>
              </a:defRPr>
            </a:lvl6pPr>
            <a:lvl7pPr lvl="6" algn="r">
              <a:lnSpc>
                <a:spcPct val="100000"/>
              </a:lnSpc>
              <a:spcAft>
                <a:spcPts val="0"/>
              </a:spcAft>
              <a:buNone/>
              <a:defRPr sz="1000">
                <a:solidFill>
                  <a:schemeClr val="dk2"/>
                </a:solidFill>
              </a:defRPr>
            </a:lvl7pPr>
            <a:lvl8pPr lvl="7" algn="r">
              <a:lnSpc>
                <a:spcPct val="100000"/>
              </a:lnSpc>
              <a:spcAft>
                <a:spcPts val="0"/>
              </a:spcAft>
              <a:buNone/>
              <a:defRPr sz="1000">
                <a:solidFill>
                  <a:schemeClr val="dk2"/>
                </a:solidFill>
              </a:defRPr>
            </a:lvl8pPr>
            <a:lvl9pPr lvl="8" algn="r">
              <a:lnSpc>
                <a:spcPct val="100000"/>
              </a:lnSpc>
              <a:spcAft>
                <a:spcPts val="0"/>
              </a:spcAft>
              <a:buNone/>
              <a:defRPr sz="1000">
                <a:solidFill>
                  <a:schemeClr val="dk2"/>
                </a:solidFill>
              </a:defRPr>
            </a:lvl9pPr>
          </a:lstStyle>
          <a:p>
            <a:fld id="{00000000-1234-1234-1234-123412341234}" type="slidenum">
              <a:rPr lang="ru">
                <a:solidFill>
                  <a:srgbClr val="9E9E9E"/>
                </a:solidFill>
              </a:rPr>
              <a:pPr/>
              <a:t>‹#›</a:t>
            </a:fld>
            <a:endParaRPr>
              <a:solidFill>
                <a:srgbClr val="9E9E9E"/>
              </a:solidFill>
            </a:endParaRPr>
          </a:p>
        </p:txBody>
      </p:sp>
    </p:spTree>
    <p:extLst>
      <p:ext uri="{BB962C8B-B14F-4D97-AF65-F5344CB8AC3E}">
        <p14:creationId xmlns:p14="http://schemas.microsoft.com/office/powerpoint/2010/main" val="2911812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6"/>
        <p:cNvGrpSpPr/>
        <p:nvPr/>
      </p:nvGrpSpPr>
      <p:grpSpPr>
        <a:xfrm>
          <a:off x="0" y="0"/>
          <a:ext cx="0" cy="0"/>
          <a:chOff x="0" y="0"/>
          <a:chExt cx="0" cy="0"/>
        </a:xfrm>
      </p:grpSpPr>
      <p:sp>
        <p:nvSpPr>
          <p:cNvPr id="47" name="Shape 47"/>
          <p:cNvSpPr txBox="1">
            <a:spLocks noGrp="1"/>
          </p:cNvSpPr>
          <p:nvPr>
            <p:ph type="body" idx="1"/>
          </p:nvPr>
        </p:nvSpPr>
        <p:spPr>
          <a:xfrm>
            <a:off x="311700" y="5640767"/>
            <a:ext cx="5998800" cy="806800"/>
          </a:xfrm>
          <a:prstGeom prst="rect">
            <a:avLst/>
          </a:prstGeom>
        </p:spPr>
        <p:txBody>
          <a:bodyPr spcFirstLastPara="1" wrap="square" lIns="91425" tIns="91425" rIns="91425" bIns="91425" anchor="ctr" anchorCtr="0"/>
          <a:lstStyle>
            <a:lvl1pPr marL="457200" lvl="0" indent="-228600" rtl="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a:endParaRPr/>
          </a:p>
        </p:txBody>
      </p:sp>
      <p:sp>
        <p:nvSpPr>
          <p:cNvPr id="48" name="Shape 48"/>
          <p:cNvSpPr txBox="1">
            <a:spLocks noGrp="1"/>
          </p:cNvSpPr>
          <p:nvPr>
            <p:ph type="sldNum" idx="12"/>
          </p:nvPr>
        </p:nvSpPr>
        <p:spPr>
          <a:xfrm>
            <a:off x="8490250" y="6241345"/>
            <a:ext cx="5487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ru">
                <a:solidFill>
                  <a:srgbClr val="CACACA"/>
                </a:solidFill>
              </a:rPr>
              <a:pPr/>
              <a:t>‹#›</a:t>
            </a:fld>
            <a:endParaRPr>
              <a:solidFill>
                <a:srgbClr val="CACACA"/>
              </a:solidFill>
            </a:endParaRPr>
          </a:p>
        </p:txBody>
      </p:sp>
    </p:spTree>
    <p:extLst>
      <p:ext uri="{BB962C8B-B14F-4D97-AF65-F5344CB8AC3E}">
        <p14:creationId xmlns:p14="http://schemas.microsoft.com/office/powerpoint/2010/main" val="10695384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49"/>
        <p:cNvGrpSpPr/>
        <p:nvPr/>
      </p:nvGrpSpPr>
      <p:grpSpPr>
        <a:xfrm>
          <a:off x="0" y="0"/>
          <a:ext cx="0" cy="0"/>
          <a:chOff x="0" y="0"/>
          <a:chExt cx="0" cy="0"/>
        </a:xfrm>
      </p:grpSpPr>
      <p:sp>
        <p:nvSpPr>
          <p:cNvPr id="50" name="Shape 50"/>
          <p:cNvSpPr txBox="1">
            <a:spLocks noGrp="1"/>
          </p:cNvSpPr>
          <p:nvPr>
            <p:ph type="title"/>
          </p:nvPr>
        </p:nvSpPr>
        <p:spPr>
          <a:xfrm>
            <a:off x="311700" y="1673700"/>
            <a:ext cx="8520600" cy="2520800"/>
          </a:xfrm>
          <a:prstGeom prst="rect">
            <a:avLst/>
          </a:prstGeom>
        </p:spPr>
        <p:txBody>
          <a:bodyPr spcFirstLastPara="1" wrap="square" lIns="91425" tIns="91425" rIns="91425" bIns="91425" anchor="b" anchorCtr="0"/>
          <a:lstStyle>
            <a:lvl1pPr lvl="0" algn="ctr" rtl="0">
              <a:spcBef>
                <a:spcPts val="0"/>
              </a:spcBef>
              <a:spcAft>
                <a:spcPts val="0"/>
              </a:spcAft>
              <a:buSzPts val="12000"/>
              <a:buNone/>
              <a:defRPr sz="12000"/>
            </a:lvl1pPr>
            <a:lvl2pPr lvl="1" algn="ctr" rtl="0">
              <a:spcBef>
                <a:spcPts val="0"/>
              </a:spcBef>
              <a:spcAft>
                <a:spcPts val="0"/>
              </a:spcAft>
              <a:buSzPts val="12000"/>
              <a:buNone/>
              <a:defRPr sz="12000"/>
            </a:lvl2pPr>
            <a:lvl3pPr lvl="2" algn="ctr" rtl="0">
              <a:spcBef>
                <a:spcPts val="0"/>
              </a:spcBef>
              <a:spcAft>
                <a:spcPts val="0"/>
              </a:spcAft>
              <a:buSzPts val="12000"/>
              <a:buNone/>
              <a:defRPr sz="12000"/>
            </a:lvl3pPr>
            <a:lvl4pPr lvl="3" algn="ctr" rtl="0">
              <a:spcBef>
                <a:spcPts val="0"/>
              </a:spcBef>
              <a:spcAft>
                <a:spcPts val="0"/>
              </a:spcAft>
              <a:buSzPts val="12000"/>
              <a:buNone/>
              <a:defRPr sz="12000"/>
            </a:lvl4pPr>
            <a:lvl5pPr lvl="4" algn="ctr" rtl="0">
              <a:spcBef>
                <a:spcPts val="0"/>
              </a:spcBef>
              <a:spcAft>
                <a:spcPts val="0"/>
              </a:spcAft>
              <a:buSzPts val="12000"/>
              <a:buNone/>
              <a:defRPr sz="12000"/>
            </a:lvl5pPr>
            <a:lvl6pPr lvl="5" algn="ctr" rtl="0">
              <a:spcBef>
                <a:spcPts val="0"/>
              </a:spcBef>
              <a:spcAft>
                <a:spcPts val="0"/>
              </a:spcAft>
              <a:buSzPts val="12000"/>
              <a:buNone/>
              <a:defRPr sz="12000"/>
            </a:lvl6pPr>
            <a:lvl7pPr lvl="6" algn="ctr" rtl="0">
              <a:spcBef>
                <a:spcPts val="0"/>
              </a:spcBef>
              <a:spcAft>
                <a:spcPts val="0"/>
              </a:spcAft>
              <a:buSzPts val="12000"/>
              <a:buNone/>
              <a:defRPr sz="12000"/>
            </a:lvl7pPr>
            <a:lvl8pPr lvl="7" algn="ctr" rtl="0">
              <a:spcBef>
                <a:spcPts val="0"/>
              </a:spcBef>
              <a:spcAft>
                <a:spcPts val="0"/>
              </a:spcAft>
              <a:buSzPts val="12000"/>
              <a:buNone/>
              <a:defRPr sz="12000"/>
            </a:lvl8pPr>
            <a:lvl9pPr lvl="8" algn="ctr" rtl="0">
              <a:spcBef>
                <a:spcPts val="0"/>
              </a:spcBef>
              <a:spcAft>
                <a:spcPts val="0"/>
              </a:spcAft>
              <a:buSzPts val="12000"/>
              <a:buNone/>
              <a:defRPr sz="12000"/>
            </a:lvl9pPr>
          </a:lstStyle>
          <a:p>
            <a:endParaRPr/>
          </a:p>
        </p:txBody>
      </p:sp>
      <p:sp>
        <p:nvSpPr>
          <p:cNvPr id="51" name="Shape 51"/>
          <p:cNvSpPr txBox="1">
            <a:spLocks noGrp="1"/>
          </p:cNvSpPr>
          <p:nvPr>
            <p:ph type="body" idx="1"/>
          </p:nvPr>
        </p:nvSpPr>
        <p:spPr>
          <a:xfrm>
            <a:off x="311700" y="4304567"/>
            <a:ext cx="8520600" cy="1734400"/>
          </a:xfrm>
          <a:prstGeom prst="rect">
            <a:avLst/>
          </a:prstGeom>
        </p:spPr>
        <p:txBody>
          <a:bodyPr spcFirstLastPara="1" wrap="square" lIns="91425" tIns="91425" rIns="91425" bIns="91425" anchor="t" anchorCtr="0"/>
          <a:lstStyle>
            <a:lvl1pPr marL="457200" lvl="0" indent="-342900" algn="ctr" rtl="0">
              <a:spcBef>
                <a:spcPts val="0"/>
              </a:spcBef>
              <a:spcAft>
                <a:spcPts val="0"/>
              </a:spcAft>
              <a:buSzPts val="1800"/>
              <a:buChar char="●"/>
              <a:defRPr/>
            </a:lvl1pPr>
            <a:lvl2pPr marL="914400" lvl="1" indent="-317500" algn="ctr" rtl="0">
              <a:spcBef>
                <a:spcPts val="1600"/>
              </a:spcBef>
              <a:spcAft>
                <a:spcPts val="0"/>
              </a:spcAft>
              <a:buSzPts val="1400"/>
              <a:buChar char="○"/>
              <a:defRPr/>
            </a:lvl2pPr>
            <a:lvl3pPr marL="1371600" lvl="2" indent="-317500" algn="ctr" rtl="0">
              <a:spcBef>
                <a:spcPts val="1600"/>
              </a:spcBef>
              <a:spcAft>
                <a:spcPts val="0"/>
              </a:spcAft>
              <a:buSzPts val="1400"/>
              <a:buChar char="■"/>
              <a:defRPr/>
            </a:lvl3pPr>
            <a:lvl4pPr marL="1828800" lvl="3" indent="-317500" algn="ctr" rtl="0">
              <a:spcBef>
                <a:spcPts val="1600"/>
              </a:spcBef>
              <a:spcAft>
                <a:spcPts val="0"/>
              </a:spcAft>
              <a:buSzPts val="1400"/>
              <a:buChar char="●"/>
              <a:defRPr/>
            </a:lvl4pPr>
            <a:lvl5pPr marL="2286000" lvl="4" indent="-317500" algn="ctr" rtl="0">
              <a:spcBef>
                <a:spcPts val="1600"/>
              </a:spcBef>
              <a:spcAft>
                <a:spcPts val="0"/>
              </a:spcAft>
              <a:buSzPts val="1400"/>
              <a:buChar char="○"/>
              <a:defRPr/>
            </a:lvl5pPr>
            <a:lvl6pPr marL="2743200" lvl="5" indent="-317500" algn="ctr" rtl="0">
              <a:spcBef>
                <a:spcPts val="1600"/>
              </a:spcBef>
              <a:spcAft>
                <a:spcPts val="0"/>
              </a:spcAft>
              <a:buSzPts val="1400"/>
              <a:buChar char="■"/>
              <a:defRPr/>
            </a:lvl6pPr>
            <a:lvl7pPr marL="3200400" lvl="6" indent="-317500" algn="ctr" rtl="0">
              <a:spcBef>
                <a:spcPts val="1600"/>
              </a:spcBef>
              <a:spcAft>
                <a:spcPts val="0"/>
              </a:spcAft>
              <a:buSzPts val="1400"/>
              <a:buChar char="●"/>
              <a:defRPr/>
            </a:lvl7pPr>
            <a:lvl8pPr marL="3657600" lvl="7" indent="-317500" algn="ctr" rtl="0">
              <a:spcBef>
                <a:spcPts val="1600"/>
              </a:spcBef>
              <a:spcAft>
                <a:spcPts val="0"/>
              </a:spcAft>
              <a:buSzPts val="1400"/>
              <a:buChar char="○"/>
              <a:defRPr/>
            </a:lvl8pPr>
            <a:lvl9pPr marL="4114800" lvl="8" indent="-317500" algn="ctr" rtl="0">
              <a:spcBef>
                <a:spcPts val="1600"/>
              </a:spcBef>
              <a:spcAft>
                <a:spcPts val="1600"/>
              </a:spcAft>
              <a:buSzPts val="1400"/>
              <a:buChar char="■"/>
              <a:defRPr/>
            </a:lvl9pPr>
          </a:lstStyle>
          <a:p>
            <a:endParaRPr/>
          </a:p>
        </p:txBody>
      </p:sp>
      <p:sp>
        <p:nvSpPr>
          <p:cNvPr id="52" name="Shape 52"/>
          <p:cNvSpPr txBox="1">
            <a:spLocks noGrp="1"/>
          </p:cNvSpPr>
          <p:nvPr>
            <p:ph type="sldNum" idx="12"/>
          </p:nvPr>
        </p:nvSpPr>
        <p:spPr>
          <a:xfrm>
            <a:off x="8490250" y="6241345"/>
            <a:ext cx="548700" cy="524800"/>
          </a:xfrm>
          <a:prstGeom prst="rect">
            <a:avLst/>
          </a:prstGeom>
        </p:spPr>
        <p:txBody>
          <a:bodyPr spcFirstLastPara="1" wrap="square" lIns="91425" tIns="91425" rIns="91425" bIns="91425" anchor="ctr" anchorCtr="0">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ru">
                <a:solidFill>
                  <a:srgbClr val="CACACA"/>
                </a:solidFill>
              </a:rPr>
              <a:pPr/>
              <a:t>‹#›</a:t>
            </a:fld>
            <a:endParaRPr>
              <a:solidFill>
                <a:srgbClr val="CACACA"/>
              </a:solidFill>
            </a:endParaRPr>
          </a:p>
        </p:txBody>
      </p:sp>
    </p:spTree>
    <p:extLst>
      <p:ext uri="{BB962C8B-B14F-4D97-AF65-F5344CB8AC3E}">
        <p14:creationId xmlns:p14="http://schemas.microsoft.com/office/powerpoint/2010/main" val="649351148"/>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theme" Target="../theme/theme1.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593367"/>
            <a:ext cx="8520600" cy="763600"/>
          </a:xfrm>
          <a:prstGeom prst="rect">
            <a:avLst/>
          </a:prstGeom>
          <a:noFill/>
          <a:ln>
            <a:noFill/>
          </a:ln>
        </p:spPr>
        <p:txBody>
          <a:bodyPr spcFirstLastPara="1" wrap="square" lIns="91425" tIns="91425" rIns="91425" bIns="91425" anchor="t" anchorCtr="0"/>
          <a:lstStyle>
            <a:lvl1pPr lvl="0"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a:endParaRPr/>
          </a:p>
        </p:txBody>
      </p:sp>
      <p:sp>
        <p:nvSpPr>
          <p:cNvPr id="7" name="Shape 7"/>
          <p:cNvSpPr txBox="1">
            <a:spLocks noGrp="1"/>
          </p:cNvSpPr>
          <p:nvPr>
            <p:ph type="body" idx="1"/>
          </p:nvPr>
        </p:nvSpPr>
        <p:spPr>
          <a:xfrm>
            <a:off x="311700" y="1536633"/>
            <a:ext cx="8520600" cy="4555200"/>
          </a:xfrm>
          <a:prstGeom prst="rect">
            <a:avLst/>
          </a:prstGeom>
          <a:noFill/>
          <a:ln>
            <a:noFill/>
          </a:ln>
        </p:spPr>
        <p:txBody>
          <a:bodyPr spcFirstLastPara="1" wrap="square" lIns="91425" tIns="91425" rIns="91425" bIns="91425" anchor="t" anchorCtr="0"/>
          <a:lstStyle>
            <a:lvl1pPr marL="457200" lvl="0" indent="-342900" rtl="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marL="914400" lvl="1" indent="-3175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marL="1371600" lvl="2" indent="-3175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marL="1828800" lvl="3" indent="-3175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marL="2286000" lvl="4" indent="-3175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marL="2743200" lvl="5" indent="-3175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marL="3200400" lvl="6" indent="-3175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marL="3657600" lvl="7" indent="-3175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marL="4114800" lvl="8" indent="-317500" rtl="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a:endParaRPr/>
          </a:p>
        </p:txBody>
      </p:sp>
      <p:sp>
        <p:nvSpPr>
          <p:cNvPr id="8" name="Shape 8"/>
          <p:cNvSpPr txBox="1">
            <a:spLocks noGrp="1"/>
          </p:cNvSpPr>
          <p:nvPr>
            <p:ph type="sldNum" idx="12"/>
          </p:nvPr>
        </p:nvSpPr>
        <p:spPr>
          <a:xfrm>
            <a:off x="8490250" y="6241345"/>
            <a:ext cx="548700" cy="524800"/>
          </a:xfrm>
          <a:prstGeom prst="rect">
            <a:avLst/>
          </a:prstGeom>
          <a:noFill/>
          <a:ln>
            <a:noFill/>
          </a:ln>
        </p:spPr>
        <p:txBody>
          <a:bodyPr spcFirstLastPara="1" wrap="square" lIns="91425" tIns="91425" rIns="91425" bIns="91425" anchor="ctr" anchorCtr="0">
            <a:noAutofit/>
          </a:bodyPr>
          <a:lstStyle>
            <a:lvl1pPr lvl="0" algn="r" rtl="0">
              <a:buNone/>
              <a:defRPr sz="1000">
                <a:solidFill>
                  <a:schemeClr val="accent3"/>
                </a:solidFill>
                <a:latin typeface="Average"/>
                <a:ea typeface="Average"/>
                <a:cs typeface="Average"/>
                <a:sym typeface="Average"/>
              </a:defRPr>
            </a:lvl1pPr>
            <a:lvl2pPr lvl="1" algn="r" rtl="0">
              <a:buNone/>
              <a:defRPr sz="1000">
                <a:solidFill>
                  <a:schemeClr val="accent3"/>
                </a:solidFill>
                <a:latin typeface="Average"/>
                <a:ea typeface="Average"/>
                <a:cs typeface="Average"/>
                <a:sym typeface="Average"/>
              </a:defRPr>
            </a:lvl2pPr>
            <a:lvl3pPr lvl="2" algn="r" rtl="0">
              <a:buNone/>
              <a:defRPr sz="1000">
                <a:solidFill>
                  <a:schemeClr val="accent3"/>
                </a:solidFill>
                <a:latin typeface="Average"/>
                <a:ea typeface="Average"/>
                <a:cs typeface="Average"/>
                <a:sym typeface="Average"/>
              </a:defRPr>
            </a:lvl3pPr>
            <a:lvl4pPr lvl="3" algn="r" rtl="0">
              <a:buNone/>
              <a:defRPr sz="1000">
                <a:solidFill>
                  <a:schemeClr val="accent3"/>
                </a:solidFill>
                <a:latin typeface="Average"/>
                <a:ea typeface="Average"/>
                <a:cs typeface="Average"/>
                <a:sym typeface="Average"/>
              </a:defRPr>
            </a:lvl4pPr>
            <a:lvl5pPr lvl="4" algn="r" rtl="0">
              <a:buNone/>
              <a:defRPr sz="1000">
                <a:solidFill>
                  <a:schemeClr val="accent3"/>
                </a:solidFill>
                <a:latin typeface="Average"/>
                <a:ea typeface="Average"/>
                <a:cs typeface="Average"/>
                <a:sym typeface="Average"/>
              </a:defRPr>
            </a:lvl5pPr>
            <a:lvl6pPr lvl="5" algn="r" rtl="0">
              <a:buNone/>
              <a:defRPr sz="1000">
                <a:solidFill>
                  <a:schemeClr val="accent3"/>
                </a:solidFill>
                <a:latin typeface="Average"/>
                <a:ea typeface="Average"/>
                <a:cs typeface="Average"/>
                <a:sym typeface="Average"/>
              </a:defRPr>
            </a:lvl6pPr>
            <a:lvl7pPr lvl="6" algn="r" rtl="0">
              <a:buNone/>
              <a:defRPr sz="1000">
                <a:solidFill>
                  <a:schemeClr val="accent3"/>
                </a:solidFill>
                <a:latin typeface="Average"/>
                <a:ea typeface="Average"/>
                <a:cs typeface="Average"/>
                <a:sym typeface="Average"/>
              </a:defRPr>
            </a:lvl7pPr>
            <a:lvl8pPr lvl="7" algn="r" rtl="0">
              <a:buNone/>
              <a:defRPr sz="1000">
                <a:solidFill>
                  <a:schemeClr val="accent3"/>
                </a:solidFill>
                <a:latin typeface="Average"/>
                <a:ea typeface="Average"/>
                <a:cs typeface="Average"/>
                <a:sym typeface="Average"/>
              </a:defRPr>
            </a:lvl8pPr>
            <a:lvl9pPr lvl="8" algn="r" rtl="0">
              <a:buNone/>
              <a:defRPr sz="1000">
                <a:solidFill>
                  <a:schemeClr val="accent3"/>
                </a:solidFill>
                <a:latin typeface="Average"/>
                <a:ea typeface="Average"/>
                <a:cs typeface="Average"/>
                <a:sym typeface="Average"/>
              </a:defRPr>
            </a:lvl9pPr>
          </a:lstStyle>
          <a:p>
            <a:pPr>
              <a:buClr>
                <a:srgbClr val="000000"/>
              </a:buClr>
              <a:buFont typeface="Arial"/>
              <a:buNone/>
            </a:pPr>
            <a:fld id="{00000000-1234-1234-1234-123412341234}" type="slidenum">
              <a:rPr lang="ru" kern="0">
                <a:solidFill>
                  <a:srgbClr val="CACACA"/>
                </a:solidFill>
              </a:rPr>
              <a:pPr>
                <a:buClr>
                  <a:srgbClr val="000000"/>
                </a:buClr>
                <a:buFont typeface="Arial"/>
                <a:buNone/>
              </a:pPr>
              <a:t>‹#›</a:t>
            </a:fld>
            <a:endParaRPr kern="0">
              <a:solidFill>
                <a:srgbClr val="CACACA"/>
              </a:solidFill>
            </a:endParaRPr>
          </a:p>
        </p:txBody>
      </p:sp>
    </p:spTree>
    <p:extLst>
      <p:ext uri="{BB962C8B-B14F-4D97-AF65-F5344CB8AC3E}">
        <p14:creationId xmlns:p14="http://schemas.microsoft.com/office/powerpoint/2010/main" val="1836646931"/>
      </p:ext>
    </p:extLst>
  </p:cSld>
  <p:clrMap bg1="lt1" tx1="dk1" bg2="dk2" tx2="lt2" accent1="accent1" accent2="accent2" accent3="accent3" accent4="accent4" accent5="accent5" accent6="accent6" hlink="hlink" folHlink="folHlink"/>
  <p:sldLayoutIdLst>
    <p:sldLayoutId id="2147483661"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4" r:id="rId12"/>
    <p:sldLayoutId id="2147483675" r:id="rId13"/>
    <p:sldLayoutId id="2147483676" r:id="rId14"/>
    <p:sldLayoutId id="2147483677" r:id="rId15"/>
    <p:sldLayoutId id="2147483678" r:id="rId16"/>
    <p:sldLayoutId id="2147483679" r:id="rId17"/>
    <p:sldLayoutId id="2147483680" r:id="rId18"/>
    <p:sldLayoutId id="2147483681" r:id="rId19"/>
    <p:sldLayoutId id="2147483682" r:id="rId20"/>
    <p:sldLayoutId id="2147483683" r:id="rId21"/>
    <p:sldLayoutId id="2147483684" r:id="rId22"/>
    <p:sldLayoutId id="2147483685" r:id="rId23"/>
    <p:sldLayoutId id="2147483686" r:id="rId24"/>
    <p:sldLayoutId id="2147483687" r:id="rId25"/>
    <p:sldLayoutId id="2147483688" r:id="rId26"/>
    <p:sldLayoutId id="2147483689" r:id="rId27"/>
    <p:sldLayoutId id="2147483690" r:id="rId28"/>
    <p:sldLayoutId id="2147483691" r:id="rId29"/>
    <p:sldLayoutId id="2147483692" r:id="rId30"/>
    <p:sldLayoutId id="2147483693" r:id="rId31"/>
    <p:sldLayoutId id="2147483694" r:id="rId32"/>
    <p:sldLayoutId id="2147483695" r:id="rId33"/>
    <p:sldLayoutId id="2147483696" r:id="rId34"/>
    <p:sldLayoutId id="2147483697" r:id="rId35"/>
    <p:sldLayoutId id="2147483698" r:id="rId36"/>
    <p:sldLayoutId id="2147483699" r:id="rId37"/>
    <p:sldLayoutId id="2147483700" r:id="rId38"/>
    <p:sldLayoutId id="2147483701" r:id="rId39"/>
    <p:sldLayoutId id="2147483702" r:id="rId40"/>
    <p:sldLayoutId id="2147483703" r:id="rId41"/>
    <p:sldLayoutId id="2147483704" r:id="rId42"/>
    <p:sldLayoutId id="2147483705" r:id="rId43"/>
    <p:sldLayoutId id="2147483706" r:id="rId44"/>
    <p:sldLayoutId id="2147483707" r:id="rId45"/>
    <p:sldLayoutId id="2147483708" r:id="rId46"/>
    <p:sldLayoutId id="2147483709" r:id="rId47"/>
    <p:sldLayoutId id="2147483710" r:id="rId48"/>
    <p:sldLayoutId id="2147483711" r:id="rId49"/>
    <p:sldLayoutId id="2147483712" r:id="rId50"/>
    <p:sldLayoutId id="2147483713" r:id="rId51"/>
    <p:sldLayoutId id="2147483714" r:id="rId52"/>
    <p:sldLayoutId id="2147483715" r:id="rId53"/>
    <p:sldLayoutId id="2147483716" r:id="rId54"/>
    <p:sldLayoutId id="2147483730" r:id="rId55"/>
    <p:sldLayoutId id="2147483731" r:id="rId56"/>
    <p:sldLayoutId id="2147483732" r:id="rId57"/>
    <p:sldLayoutId id="2147483733" r:id="rId58"/>
    <p:sldLayoutId id="2147483734" r:id="rId59"/>
    <p:sldLayoutId id="2147483735" r:id="rId60"/>
    <p:sldLayoutId id="2147483736" r:id="rId61"/>
    <p:sldLayoutId id="2147483737" r:id="rId62"/>
    <p:sldLayoutId id="2147483738" r:id="rId63"/>
    <p:sldLayoutId id="2147483739" r:id="rId64"/>
    <p:sldLayoutId id="2147483740" r:id="rId65"/>
    <p:sldLayoutId id="2147483741" r:id="rId66"/>
    <p:sldLayoutId id="2147483742" r:id="rId67"/>
    <p:sldLayoutId id="2147483743" r:id="rId68"/>
    <p:sldLayoutId id="2147483744" r:id="rId69"/>
    <p:sldLayoutId id="2147483745" r:id="rId70"/>
    <p:sldLayoutId id="2147483746" r:id="rId71"/>
    <p:sldLayoutId id="2147483747" r:id="rId72"/>
    <p:sldLayoutId id="2147483748" r:id="rId73"/>
    <p:sldLayoutId id="2147483749" r:id="rId74"/>
    <p:sldLayoutId id="2147483750" r:id="rId7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5.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5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58.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5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0.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6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62.xml"/></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96"/>
        <p:cNvGrpSpPr/>
        <p:nvPr/>
      </p:nvGrpSpPr>
      <p:grpSpPr>
        <a:xfrm>
          <a:off x="0" y="0"/>
          <a:ext cx="0" cy="0"/>
          <a:chOff x="0" y="0"/>
          <a:chExt cx="0" cy="0"/>
        </a:xfrm>
      </p:grpSpPr>
      <p:sp>
        <p:nvSpPr>
          <p:cNvPr id="1397" name="Shape 1397"/>
          <p:cNvSpPr txBox="1">
            <a:spLocks noGrp="1"/>
          </p:cNvSpPr>
          <p:nvPr>
            <p:ph type="title"/>
          </p:nvPr>
        </p:nvSpPr>
        <p:spPr>
          <a:xfrm>
            <a:off x="1885350" y="2529484"/>
            <a:ext cx="5373300" cy="1799200"/>
          </a:xfrm>
          <a:prstGeom prst="rect">
            <a:avLst/>
          </a:prstGeom>
        </p:spPr>
        <p:txBody>
          <a:bodyPr spcFirstLastPara="1" wrap="square" lIns="91425" tIns="91425" rIns="91425" bIns="91425" anchor="ctr" anchorCtr="0">
            <a:noAutofit/>
          </a:bodyPr>
          <a:lstStyle/>
          <a:p>
            <a:pPr marL="0" lvl="0" indent="0">
              <a:spcBef>
                <a:spcPts val="0"/>
              </a:spcBef>
              <a:spcAft>
                <a:spcPts val="0"/>
              </a:spcAft>
              <a:buNone/>
            </a:pPr>
            <a:r>
              <a:rPr lang="ru" sz="4800" dirty="0" smtClean="0"/>
              <a:t>Исламские праздники</a:t>
            </a:r>
            <a:endParaRPr sz="4800" dirty="0"/>
          </a:p>
        </p:txBody>
      </p:sp>
    </p:spTree>
    <p:extLst>
      <p:ext uri="{BB962C8B-B14F-4D97-AF65-F5344CB8AC3E}">
        <p14:creationId xmlns:p14="http://schemas.microsoft.com/office/powerpoint/2010/main" val="1498475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01"/>
        <p:cNvGrpSpPr/>
        <p:nvPr/>
      </p:nvGrpSpPr>
      <p:grpSpPr>
        <a:xfrm>
          <a:off x="0" y="0"/>
          <a:ext cx="0" cy="0"/>
          <a:chOff x="0" y="0"/>
          <a:chExt cx="0" cy="0"/>
        </a:xfrm>
      </p:grpSpPr>
      <p:pic>
        <p:nvPicPr>
          <p:cNvPr id="1402" name="Shape 1402"/>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047650" y="2"/>
            <a:ext cx="6096349" cy="6858001"/>
          </a:xfrm>
          <a:prstGeom prst="rect">
            <a:avLst/>
          </a:prstGeom>
          <a:noFill/>
          <a:ln>
            <a:noFill/>
          </a:ln>
        </p:spPr>
      </p:pic>
      <p:sp>
        <p:nvSpPr>
          <p:cNvPr id="1403" name="Shape 1403"/>
          <p:cNvSpPr txBox="1">
            <a:spLocks noGrp="1"/>
          </p:cNvSpPr>
          <p:nvPr>
            <p:ph type="title"/>
          </p:nvPr>
        </p:nvSpPr>
        <p:spPr>
          <a:xfrm>
            <a:off x="78725" y="224400"/>
            <a:ext cx="2912700" cy="54384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u" sz="1400">
                <a:solidFill>
                  <a:srgbClr val="000000"/>
                </a:solidFill>
                <a:highlight>
                  <a:srgbClr val="FFFFFF"/>
                </a:highlight>
                <a:latin typeface="Times New Roman"/>
                <a:ea typeface="Times New Roman"/>
                <a:cs typeface="Times New Roman"/>
                <a:sym typeface="Times New Roman"/>
              </a:rPr>
              <a:t>Хиджра </a:t>
            </a:r>
            <a:endParaRPr sz="1400">
              <a:solidFill>
                <a:srgbClr val="000000"/>
              </a:solidFill>
              <a:highlight>
                <a:srgbClr val="FFFFFF"/>
              </a:highlight>
              <a:latin typeface="Times New Roman"/>
              <a:ea typeface="Times New Roman"/>
              <a:cs typeface="Times New Roman"/>
              <a:sym typeface="Times New Roman"/>
            </a:endParaRPr>
          </a:p>
          <a:p>
            <a:pPr marL="0" lvl="0" indent="0" algn="ctr" rtl="0">
              <a:spcBef>
                <a:spcPts val="0"/>
              </a:spcBef>
              <a:spcAft>
                <a:spcPts val="0"/>
              </a:spcAft>
              <a:buNone/>
            </a:pPr>
            <a:endParaRPr sz="1400">
              <a:solidFill>
                <a:srgbClr val="000000"/>
              </a:solidFill>
              <a:highlight>
                <a:srgbClr val="FFFFFF"/>
              </a:highlight>
              <a:latin typeface="Times New Roman"/>
              <a:ea typeface="Times New Roman"/>
              <a:cs typeface="Times New Roman"/>
              <a:sym typeface="Times New Roman"/>
            </a:endParaRPr>
          </a:p>
          <a:p>
            <a:pPr marL="0" lvl="0" indent="0" algn="ctr" rtl="0">
              <a:spcBef>
                <a:spcPts val="0"/>
              </a:spcBef>
              <a:spcAft>
                <a:spcPts val="0"/>
              </a:spcAft>
              <a:buNone/>
            </a:pPr>
            <a:r>
              <a:rPr lang="ru" sz="1400" b="0">
                <a:solidFill>
                  <a:srgbClr val="000000"/>
                </a:solidFill>
                <a:highlight>
                  <a:srgbClr val="FFFFFF"/>
                </a:highlight>
                <a:latin typeface="Times New Roman"/>
                <a:ea typeface="Times New Roman"/>
                <a:cs typeface="Times New Roman"/>
                <a:sym typeface="Times New Roman"/>
              </a:rPr>
              <a:t>Хиджра - это, в принципе, первый из праздников, который был установлен в мусульманской общине. Организованные празднества в этот день впервые были инициированы халифом Омаром. А по своей сути он представляет собой исламский новый год, открывающий месяц муххарам. Наступает этот праздник после предшествующего новолуния. Новый год предполагает для каждого мусульманина символический переход из Мекки в Медину. Это значит, что позади нужно оставить все грехи, неудачи и прежние привычки и вступить в новую жизнь в соответствии с волей Аллаха. </a:t>
            </a:r>
            <a:endParaRPr sz="1400" b="0">
              <a:latin typeface="Times New Roman"/>
              <a:ea typeface="Times New Roman"/>
              <a:cs typeface="Times New Roman"/>
              <a:sym typeface="Times New Roman"/>
            </a:endParaRPr>
          </a:p>
        </p:txBody>
      </p:sp>
    </p:spTree>
    <p:extLst>
      <p:ext uri="{BB962C8B-B14F-4D97-AF65-F5344CB8AC3E}">
        <p14:creationId xmlns:p14="http://schemas.microsoft.com/office/powerpoint/2010/main" val="32933992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07"/>
        <p:cNvGrpSpPr/>
        <p:nvPr/>
      </p:nvGrpSpPr>
      <p:grpSpPr>
        <a:xfrm>
          <a:off x="0" y="0"/>
          <a:ext cx="0" cy="0"/>
          <a:chOff x="0" y="0"/>
          <a:chExt cx="0" cy="0"/>
        </a:xfrm>
      </p:grpSpPr>
      <p:pic>
        <p:nvPicPr>
          <p:cNvPr id="1408" name="Shape 1408"/>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5" y="0"/>
            <a:ext cx="6096349" cy="6858000"/>
          </a:xfrm>
          <a:prstGeom prst="rect">
            <a:avLst/>
          </a:prstGeom>
          <a:noFill/>
          <a:ln>
            <a:noFill/>
          </a:ln>
        </p:spPr>
      </p:pic>
      <p:sp>
        <p:nvSpPr>
          <p:cNvPr id="1409" name="Shape 1409"/>
          <p:cNvSpPr txBox="1">
            <a:spLocks noGrp="1"/>
          </p:cNvSpPr>
          <p:nvPr>
            <p:ph type="title"/>
          </p:nvPr>
        </p:nvSpPr>
        <p:spPr>
          <a:xfrm>
            <a:off x="6253775" y="1863467"/>
            <a:ext cx="2665500" cy="4994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ru" sz="1400">
                <a:solidFill>
                  <a:srgbClr val="000000"/>
                </a:solidFill>
                <a:highlight>
                  <a:srgbClr val="FFFFFF"/>
                </a:highlight>
                <a:latin typeface="Times New Roman"/>
                <a:ea typeface="Times New Roman"/>
                <a:cs typeface="Times New Roman"/>
                <a:sym typeface="Times New Roman"/>
              </a:rPr>
              <a:t>День рождения Мухаммеда </a:t>
            </a:r>
            <a:endParaRPr sz="1400">
              <a:solidFill>
                <a:srgbClr val="000000"/>
              </a:solidFill>
              <a:highlight>
                <a:srgbClr val="FFFFFF"/>
              </a:highlight>
              <a:latin typeface="Times New Roman"/>
              <a:ea typeface="Times New Roman"/>
              <a:cs typeface="Times New Roman"/>
              <a:sym typeface="Times New Roman"/>
            </a:endParaRPr>
          </a:p>
          <a:p>
            <a:pPr marL="0" lvl="0" indent="0" algn="ctr">
              <a:spcBef>
                <a:spcPts val="0"/>
              </a:spcBef>
              <a:spcAft>
                <a:spcPts val="0"/>
              </a:spcAft>
              <a:buNone/>
            </a:pPr>
            <a:r>
              <a:rPr lang="ru" sz="1400">
                <a:solidFill>
                  <a:srgbClr val="000000"/>
                </a:solidFill>
                <a:highlight>
                  <a:srgbClr val="FFFFFF"/>
                </a:highlight>
                <a:latin typeface="Times New Roman"/>
                <a:ea typeface="Times New Roman"/>
                <a:cs typeface="Times New Roman"/>
                <a:sym typeface="Times New Roman"/>
              </a:rPr>
              <a:t>(Мавлид)</a:t>
            </a:r>
            <a:endParaRPr sz="1400">
              <a:solidFill>
                <a:srgbClr val="000000"/>
              </a:solidFill>
              <a:highlight>
                <a:srgbClr val="FFFFFF"/>
              </a:highlight>
              <a:latin typeface="Times New Roman"/>
              <a:ea typeface="Times New Roman"/>
              <a:cs typeface="Times New Roman"/>
              <a:sym typeface="Times New Roman"/>
            </a:endParaRPr>
          </a:p>
          <a:p>
            <a:pPr marL="0" lvl="0" indent="0" algn="ctr">
              <a:spcBef>
                <a:spcPts val="0"/>
              </a:spcBef>
              <a:spcAft>
                <a:spcPts val="0"/>
              </a:spcAft>
              <a:buNone/>
            </a:pPr>
            <a:endParaRPr sz="1400">
              <a:solidFill>
                <a:srgbClr val="000000"/>
              </a:solidFill>
              <a:highlight>
                <a:srgbClr val="FFFFFF"/>
              </a:highlight>
              <a:latin typeface="Times New Roman"/>
              <a:ea typeface="Times New Roman"/>
              <a:cs typeface="Times New Roman"/>
              <a:sym typeface="Times New Roman"/>
            </a:endParaRPr>
          </a:p>
          <a:p>
            <a:pPr marL="0" lvl="0" indent="0" algn="ctr">
              <a:spcBef>
                <a:spcPts val="0"/>
              </a:spcBef>
              <a:spcAft>
                <a:spcPts val="0"/>
              </a:spcAft>
              <a:buNone/>
            </a:pPr>
            <a:r>
              <a:rPr lang="ru" sz="1400" b="0">
                <a:solidFill>
                  <a:srgbClr val="000000"/>
                </a:solidFill>
                <a:highlight>
                  <a:srgbClr val="FFFFFF"/>
                </a:highlight>
                <a:latin typeface="Times New Roman"/>
                <a:ea typeface="Times New Roman"/>
                <a:cs typeface="Times New Roman"/>
                <a:sym typeface="Times New Roman"/>
              </a:rPr>
              <a:t>Главные праздники Ислама, конечно же, не обходятся без празднования дня рождения основателя, который называется по-арабски Милад ан-Наби. Традиционно этим днем считается </a:t>
            </a:r>
            <a:r>
              <a:rPr lang="ru" sz="1400">
                <a:solidFill>
                  <a:srgbClr val="000000"/>
                </a:solidFill>
                <a:highlight>
                  <a:srgbClr val="FFFFFF"/>
                </a:highlight>
                <a:latin typeface="Times New Roman"/>
                <a:ea typeface="Times New Roman"/>
                <a:cs typeface="Times New Roman"/>
                <a:sym typeface="Times New Roman"/>
              </a:rPr>
              <a:t>12 число</a:t>
            </a:r>
            <a:r>
              <a:rPr lang="ru" sz="1400" b="0">
                <a:solidFill>
                  <a:srgbClr val="000000"/>
                </a:solidFill>
                <a:highlight>
                  <a:srgbClr val="FFFFFF"/>
                </a:highlight>
                <a:latin typeface="Times New Roman"/>
                <a:ea typeface="Times New Roman"/>
                <a:cs typeface="Times New Roman"/>
                <a:sym typeface="Times New Roman"/>
              </a:rPr>
              <a:t> арабского лунного месяца </a:t>
            </a:r>
            <a:r>
              <a:rPr lang="ru" sz="1400">
                <a:solidFill>
                  <a:srgbClr val="000000"/>
                </a:solidFill>
                <a:highlight>
                  <a:srgbClr val="FFFFFF"/>
                </a:highlight>
                <a:latin typeface="Times New Roman"/>
                <a:ea typeface="Times New Roman"/>
                <a:cs typeface="Times New Roman"/>
                <a:sym typeface="Times New Roman"/>
              </a:rPr>
              <a:t>рабиа аваль</a:t>
            </a:r>
            <a:r>
              <a:rPr lang="ru" sz="1400" b="0">
                <a:solidFill>
                  <a:srgbClr val="000000"/>
                </a:solidFill>
                <a:highlight>
                  <a:srgbClr val="FFFFFF"/>
                </a:highlight>
                <a:latin typeface="Times New Roman"/>
                <a:ea typeface="Times New Roman"/>
                <a:cs typeface="Times New Roman"/>
                <a:sym typeface="Times New Roman"/>
              </a:rPr>
              <a:t>. Дата рождения по солнечному календарю (20 августа) не принимается во внимание. Отмечаться он стал не сразу, а только во время правления Аббасидов. Сакраментальное значение данного дня состоит в том, чтобы вспомнить и почтить память пророка, выразить ему свою любовь, преданность и извлечь из истории его жизни полезные уроки. </a:t>
            </a:r>
            <a:endParaRPr sz="1400" b="0">
              <a:latin typeface="Times New Roman"/>
              <a:ea typeface="Times New Roman"/>
              <a:cs typeface="Times New Roman"/>
              <a:sym typeface="Times New Roman"/>
            </a:endParaRPr>
          </a:p>
        </p:txBody>
      </p:sp>
    </p:spTree>
    <p:extLst>
      <p:ext uri="{BB962C8B-B14F-4D97-AF65-F5344CB8AC3E}">
        <p14:creationId xmlns:p14="http://schemas.microsoft.com/office/powerpoint/2010/main" val="2163379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13"/>
        <p:cNvGrpSpPr/>
        <p:nvPr/>
      </p:nvGrpSpPr>
      <p:grpSpPr>
        <a:xfrm>
          <a:off x="0" y="0"/>
          <a:ext cx="0" cy="0"/>
          <a:chOff x="0" y="0"/>
          <a:chExt cx="0" cy="0"/>
        </a:xfrm>
      </p:grpSpPr>
      <p:pic>
        <p:nvPicPr>
          <p:cNvPr id="1414" name="Shape 1414"/>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473750" y="0"/>
            <a:ext cx="3670250" cy="6858000"/>
          </a:xfrm>
          <a:prstGeom prst="rect">
            <a:avLst/>
          </a:prstGeom>
          <a:noFill/>
          <a:ln>
            <a:noFill/>
          </a:ln>
        </p:spPr>
      </p:pic>
      <p:sp>
        <p:nvSpPr>
          <p:cNvPr id="1415" name="Shape 1415"/>
          <p:cNvSpPr txBox="1">
            <a:spLocks noGrp="1"/>
          </p:cNvSpPr>
          <p:nvPr>
            <p:ph type="title"/>
          </p:nvPr>
        </p:nvSpPr>
        <p:spPr>
          <a:xfrm>
            <a:off x="185350" y="469333"/>
            <a:ext cx="5154900" cy="54384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ru" sz="1600">
                <a:solidFill>
                  <a:srgbClr val="000000"/>
                </a:solidFill>
                <a:highlight>
                  <a:srgbClr val="FFFFFF"/>
                </a:highlight>
                <a:latin typeface="Times New Roman"/>
                <a:ea typeface="Times New Roman"/>
                <a:cs typeface="Times New Roman"/>
                <a:sym typeface="Times New Roman"/>
              </a:rPr>
              <a:t>Ночь вознесения (Лейлят аль-Мирадж)</a:t>
            </a:r>
            <a:endParaRPr sz="1600">
              <a:solidFill>
                <a:srgbClr val="000000"/>
              </a:solidFill>
              <a:highlight>
                <a:srgbClr val="FFFFFF"/>
              </a:highlight>
              <a:latin typeface="Times New Roman"/>
              <a:ea typeface="Times New Roman"/>
              <a:cs typeface="Times New Roman"/>
              <a:sym typeface="Times New Roman"/>
            </a:endParaRPr>
          </a:p>
          <a:p>
            <a:pPr marL="0" lvl="0" indent="0">
              <a:spcBef>
                <a:spcPts val="0"/>
              </a:spcBef>
              <a:spcAft>
                <a:spcPts val="0"/>
              </a:spcAft>
              <a:buNone/>
            </a:pPr>
            <a:endParaRPr sz="1600" b="0">
              <a:solidFill>
                <a:srgbClr val="000000"/>
              </a:solidFill>
              <a:highlight>
                <a:srgbClr val="FFFFFF"/>
              </a:highlight>
              <a:latin typeface="Times New Roman"/>
              <a:ea typeface="Times New Roman"/>
              <a:cs typeface="Times New Roman"/>
              <a:sym typeface="Times New Roman"/>
            </a:endParaRPr>
          </a:p>
          <a:p>
            <a:pPr marL="0" lvl="0" indent="0">
              <a:spcBef>
                <a:spcPts val="0"/>
              </a:spcBef>
              <a:spcAft>
                <a:spcPts val="0"/>
              </a:spcAft>
              <a:buNone/>
            </a:pPr>
            <a:r>
              <a:rPr lang="ru" sz="1600" b="0">
                <a:solidFill>
                  <a:srgbClr val="000000"/>
                </a:solidFill>
                <a:highlight>
                  <a:srgbClr val="FFFFFF"/>
                </a:highlight>
                <a:latin typeface="Times New Roman"/>
                <a:ea typeface="Times New Roman"/>
                <a:cs typeface="Times New Roman"/>
                <a:sym typeface="Times New Roman"/>
              </a:rPr>
              <a:t>Согласно мусульманскому преданию, однажды ночью пророка Мухаммеда таинственная сила Аллаха перенесла в Иерусалим. Сопровождавший его архангел Джабриил (Гавриил) показал ему также ад и рай, а после этого пророк предстал перед самим Аллахом на седьмом небе. Результатом данного откровения было установление намаза – ритуала молитвы, который каждый правоверный мусульманин должен исполнять пять раз в день. Празднуется это событие </a:t>
            </a:r>
            <a:r>
              <a:rPr lang="ru" sz="1600">
                <a:solidFill>
                  <a:srgbClr val="000000"/>
                </a:solidFill>
                <a:highlight>
                  <a:srgbClr val="FFFFFF"/>
                </a:highlight>
                <a:latin typeface="Times New Roman"/>
                <a:ea typeface="Times New Roman"/>
                <a:cs typeface="Times New Roman"/>
                <a:sym typeface="Times New Roman"/>
              </a:rPr>
              <a:t>27 числа месяца раджаб</a:t>
            </a:r>
            <a:r>
              <a:rPr lang="ru" sz="1600" b="0">
                <a:solidFill>
                  <a:srgbClr val="000000"/>
                </a:solidFill>
                <a:highlight>
                  <a:srgbClr val="FFFFFF"/>
                </a:highlight>
                <a:latin typeface="Times New Roman"/>
                <a:ea typeface="Times New Roman"/>
                <a:cs typeface="Times New Roman"/>
                <a:sym typeface="Times New Roman"/>
              </a:rPr>
              <a:t>. В отличие от многих других торжественных дат, которые имеет Ислам, праздники дня рождения и ночи вознесения не предусматривают особенного веселья. Во время них главным образом читаются суры из Корана и произносятся молитвы. Арабское название этого праздника - Лейлят аль-Мирадж. </a:t>
            </a:r>
            <a:endParaRPr sz="1600" b="0">
              <a:latin typeface="Times New Roman"/>
              <a:ea typeface="Times New Roman"/>
              <a:cs typeface="Times New Roman"/>
              <a:sym typeface="Times New Roman"/>
            </a:endParaRPr>
          </a:p>
        </p:txBody>
      </p:sp>
    </p:spTree>
    <p:extLst>
      <p:ext uri="{BB962C8B-B14F-4D97-AF65-F5344CB8AC3E}">
        <p14:creationId xmlns:p14="http://schemas.microsoft.com/office/powerpoint/2010/main" val="15849077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19"/>
        <p:cNvGrpSpPr/>
        <p:nvPr/>
      </p:nvGrpSpPr>
      <p:grpSpPr>
        <a:xfrm>
          <a:off x="0" y="0"/>
          <a:ext cx="0" cy="0"/>
          <a:chOff x="0" y="0"/>
          <a:chExt cx="0" cy="0"/>
        </a:xfrm>
      </p:grpSpPr>
      <p:pic>
        <p:nvPicPr>
          <p:cNvPr id="1420" name="Shape 142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011000" y="36"/>
            <a:ext cx="5133000" cy="6858001"/>
          </a:xfrm>
          <a:prstGeom prst="rect">
            <a:avLst/>
          </a:prstGeom>
          <a:noFill/>
          <a:ln>
            <a:noFill/>
          </a:ln>
        </p:spPr>
      </p:pic>
      <p:sp>
        <p:nvSpPr>
          <p:cNvPr id="1421" name="Shape 1421"/>
          <p:cNvSpPr txBox="1">
            <a:spLocks noGrp="1"/>
          </p:cNvSpPr>
          <p:nvPr>
            <p:ph type="ctrTitle"/>
          </p:nvPr>
        </p:nvSpPr>
        <p:spPr>
          <a:xfrm>
            <a:off x="341425" y="442400"/>
            <a:ext cx="3224400" cy="61180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ru" sz="1600">
                <a:solidFill>
                  <a:srgbClr val="000000"/>
                </a:solidFill>
                <a:highlight>
                  <a:srgbClr val="FFFFFF"/>
                </a:highlight>
                <a:latin typeface="Times New Roman"/>
                <a:ea typeface="Times New Roman"/>
                <a:cs typeface="Times New Roman"/>
                <a:sym typeface="Times New Roman"/>
              </a:rPr>
              <a:t>Ночь могущества </a:t>
            </a:r>
            <a:endParaRPr sz="1600">
              <a:solidFill>
                <a:srgbClr val="000000"/>
              </a:solidFill>
              <a:highlight>
                <a:srgbClr val="FFFFFF"/>
              </a:highlight>
              <a:latin typeface="Times New Roman"/>
              <a:ea typeface="Times New Roman"/>
              <a:cs typeface="Times New Roman"/>
              <a:sym typeface="Times New Roman"/>
            </a:endParaRPr>
          </a:p>
          <a:p>
            <a:pPr marL="0" lvl="0" indent="0">
              <a:spcBef>
                <a:spcPts val="0"/>
              </a:spcBef>
              <a:spcAft>
                <a:spcPts val="0"/>
              </a:spcAft>
              <a:buNone/>
            </a:pPr>
            <a:endParaRPr sz="1600" b="0">
              <a:solidFill>
                <a:srgbClr val="000000"/>
              </a:solidFill>
              <a:highlight>
                <a:srgbClr val="FFFFFF"/>
              </a:highlight>
              <a:latin typeface="Times New Roman"/>
              <a:ea typeface="Times New Roman"/>
              <a:cs typeface="Times New Roman"/>
              <a:sym typeface="Times New Roman"/>
            </a:endParaRPr>
          </a:p>
          <a:p>
            <a:pPr marL="0" lvl="0" indent="0">
              <a:spcBef>
                <a:spcPts val="0"/>
              </a:spcBef>
              <a:spcAft>
                <a:spcPts val="0"/>
              </a:spcAft>
              <a:buNone/>
            </a:pPr>
            <a:r>
              <a:rPr lang="ru" sz="1600" b="0">
                <a:solidFill>
                  <a:srgbClr val="000000"/>
                </a:solidFill>
                <a:highlight>
                  <a:srgbClr val="FFFFFF"/>
                </a:highlight>
                <a:latin typeface="Times New Roman"/>
                <a:ea typeface="Times New Roman"/>
                <a:cs typeface="Times New Roman"/>
                <a:sym typeface="Times New Roman"/>
              </a:rPr>
              <a:t>Лейлят аль-Кадр - это праздничная ночь, в которую вспоминается самое первое откровение пророка Мухаммеда. Отмечается она в священный месяц </a:t>
            </a:r>
            <a:r>
              <a:rPr lang="ru" sz="1600">
                <a:solidFill>
                  <a:srgbClr val="000000"/>
                </a:solidFill>
                <a:highlight>
                  <a:srgbClr val="FFFFFF"/>
                </a:highlight>
                <a:latin typeface="Times New Roman"/>
                <a:ea typeface="Times New Roman"/>
                <a:cs typeface="Times New Roman"/>
                <a:sym typeface="Times New Roman"/>
              </a:rPr>
              <a:t>рамадан 27 числа</a:t>
            </a:r>
            <a:r>
              <a:rPr lang="ru" sz="1600" b="0">
                <a:solidFill>
                  <a:srgbClr val="000000"/>
                </a:solidFill>
                <a:highlight>
                  <a:srgbClr val="FFFFFF"/>
                </a:highlight>
                <a:latin typeface="Times New Roman"/>
                <a:ea typeface="Times New Roman"/>
                <a:cs typeface="Times New Roman"/>
                <a:sym typeface="Times New Roman"/>
              </a:rPr>
              <a:t>. Но на самом деле эта дата условная, так как точных сведений о том, когда это событие состоялось, не сохранилось. Поэтому, в случае нужды, ее могут отметить в любую из ночей последних десяти дней рамадана. Как правило, празднование сводится к посещению мечети и чтению молитв в течение всей ночи. </a:t>
            </a:r>
            <a:endParaRPr sz="1600" b="0">
              <a:latin typeface="Times New Roman"/>
              <a:ea typeface="Times New Roman"/>
              <a:cs typeface="Times New Roman"/>
              <a:sym typeface="Times New Roman"/>
            </a:endParaRPr>
          </a:p>
        </p:txBody>
      </p:sp>
    </p:spTree>
    <p:extLst>
      <p:ext uri="{BB962C8B-B14F-4D97-AF65-F5344CB8AC3E}">
        <p14:creationId xmlns:p14="http://schemas.microsoft.com/office/powerpoint/2010/main" val="30654423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25"/>
        <p:cNvGrpSpPr/>
        <p:nvPr/>
      </p:nvGrpSpPr>
      <p:grpSpPr>
        <a:xfrm>
          <a:off x="0" y="0"/>
          <a:ext cx="0" cy="0"/>
          <a:chOff x="0" y="0"/>
          <a:chExt cx="0" cy="0"/>
        </a:xfrm>
      </p:grpSpPr>
      <p:sp>
        <p:nvSpPr>
          <p:cNvPr id="1426" name="Shape 1426"/>
          <p:cNvSpPr txBox="1">
            <a:spLocks noGrp="1"/>
          </p:cNvSpPr>
          <p:nvPr>
            <p:ph type="ctrTitle"/>
          </p:nvPr>
        </p:nvSpPr>
        <p:spPr>
          <a:xfrm>
            <a:off x="1619550" y="122467"/>
            <a:ext cx="7145400" cy="63128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endParaRPr sz="1800">
              <a:solidFill>
                <a:schemeClr val="dk1"/>
              </a:solidFill>
              <a:latin typeface="Times New Roman"/>
              <a:ea typeface="Times New Roman"/>
              <a:cs typeface="Times New Roman"/>
              <a:sym typeface="Times New Roman"/>
            </a:endParaRPr>
          </a:p>
          <a:p>
            <a:pPr marL="0" lvl="0" indent="0" algn="ctr" rtl="0">
              <a:spcBef>
                <a:spcPts val="0"/>
              </a:spcBef>
              <a:spcAft>
                <a:spcPts val="0"/>
              </a:spcAft>
              <a:buNone/>
            </a:pPr>
            <a:r>
              <a:rPr lang="ru" sz="1800">
                <a:solidFill>
                  <a:schemeClr val="dk1"/>
                </a:solidFill>
                <a:latin typeface="Times New Roman"/>
                <a:ea typeface="Times New Roman"/>
                <a:cs typeface="Times New Roman"/>
                <a:sym typeface="Times New Roman"/>
              </a:rPr>
              <a:t>Ночь благословения </a:t>
            </a:r>
            <a:endParaRPr sz="1800">
              <a:solidFill>
                <a:schemeClr val="dk1"/>
              </a:solidFill>
              <a:latin typeface="Times New Roman"/>
              <a:ea typeface="Times New Roman"/>
              <a:cs typeface="Times New Roman"/>
              <a:sym typeface="Times New Roman"/>
            </a:endParaRPr>
          </a:p>
          <a:p>
            <a:pPr marL="0" lvl="0" indent="0" algn="ctr">
              <a:spcBef>
                <a:spcPts val="0"/>
              </a:spcBef>
              <a:spcAft>
                <a:spcPts val="0"/>
              </a:spcAft>
              <a:buNone/>
            </a:pPr>
            <a:endParaRPr sz="1800">
              <a:solidFill>
                <a:schemeClr val="dk1"/>
              </a:solidFill>
              <a:latin typeface="Times New Roman"/>
              <a:ea typeface="Times New Roman"/>
              <a:cs typeface="Times New Roman"/>
              <a:sym typeface="Times New Roman"/>
            </a:endParaRPr>
          </a:p>
          <a:p>
            <a:pPr marL="0" lvl="0" indent="0" rtl="0">
              <a:spcBef>
                <a:spcPts val="0"/>
              </a:spcBef>
              <a:spcAft>
                <a:spcPts val="0"/>
              </a:spcAft>
              <a:buNone/>
            </a:pPr>
            <a:r>
              <a:rPr lang="ru" sz="1800" b="0">
                <a:solidFill>
                  <a:schemeClr val="dk1"/>
                </a:solidFill>
                <a:latin typeface="Times New Roman"/>
                <a:ea typeface="Times New Roman"/>
                <a:cs typeface="Times New Roman"/>
                <a:sym typeface="Times New Roman"/>
              </a:rPr>
              <a:t>Это еще одна особенная ночь, которую призывает праздновать Ислам. Праздники, традиции которых основаны на чествовании памяти историй из жизни пророка, включают эту ночь в качестве особенного времени для молитвы за усопших. Отмечается она в полнолуние перед началом рамадана, в канун </a:t>
            </a:r>
            <a:r>
              <a:rPr lang="ru" sz="1800">
                <a:solidFill>
                  <a:schemeClr val="dk1"/>
                </a:solidFill>
                <a:latin typeface="Times New Roman"/>
                <a:ea typeface="Times New Roman"/>
                <a:cs typeface="Times New Roman"/>
                <a:sym typeface="Times New Roman"/>
              </a:rPr>
              <a:t>15 шаабана</a:t>
            </a:r>
            <a:r>
              <a:rPr lang="ru" sz="1800" b="0">
                <a:solidFill>
                  <a:schemeClr val="dk1"/>
                </a:solidFill>
                <a:latin typeface="Times New Roman"/>
                <a:ea typeface="Times New Roman"/>
                <a:cs typeface="Times New Roman"/>
                <a:sym typeface="Times New Roman"/>
              </a:rPr>
              <a:t>. Исторической основой этого праздника служит время, которое пророк Мухаммед проводил в молитвах, готовясь к посту, что он ежегодно держал в уединении. Приверженцы Ислама считают, что в эту ночь, называемую по-арабски Лейлят аль-Бараат, Аллах дает распоряжения в отношении всех живущих людей: кому предстоит умереть, а кому - жить, кому прощаются грехи, а на кого ляжет проклятье и пр. В эту ночь готовится специальная ритуальная трапеза и зажигаются свечи. </a:t>
            </a:r>
            <a:endParaRPr sz="1800" b="0">
              <a:solidFill>
                <a:schemeClr val="dk1"/>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3707188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30"/>
        <p:cNvGrpSpPr/>
        <p:nvPr/>
      </p:nvGrpSpPr>
      <p:grpSpPr>
        <a:xfrm>
          <a:off x="0" y="0"/>
          <a:ext cx="0" cy="0"/>
          <a:chOff x="0" y="0"/>
          <a:chExt cx="0" cy="0"/>
        </a:xfrm>
      </p:grpSpPr>
      <p:pic>
        <p:nvPicPr>
          <p:cNvPr id="1431" name="Shape 143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047650" y="0"/>
            <a:ext cx="6096348" cy="6858000"/>
          </a:xfrm>
          <a:prstGeom prst="rect">
            <a:avLst/>
          </a:prstGeom>
          <a:noFill/>
          <a:ln>
            <a:noFill/>
          </a:ln>
        </p:spPr>
      </p:pic>
      <p:sp>
        <p:nvSpPr>
          <p:cNvPr id="1432" name="Shape 1432"/>
          <p:cNvSpPr txBox="1">
            <a:spLocks noGrp="1"/>
          </p:cNvSpPr>
          <p:nvPr>
            <p:ph type="title"/>
          </p:nvPr>
        </p:nvSpPr>
        <p:spPr>
          <a:xfrm>
            <a:off x="78850" y="119433"/>
            <a:ext cx="2968800" cy="5438400"/>
          </a:xfrm>
          <a:prstGeom prst="rect">
            <a:avLst/>
          </a:prstGeom>
        </p:spPr>
        <p:txBody>
          <a:bodyPr spcFirstLastPara="1" wrap="square" lIns="91425" tIns="91425" rIns="91425" bIns="91425" anchor="t" anchorCtr="0">
            <a:noAutofit/>
          </a:bodyPr>
          <a:lstStyle/>
          <a:p>
            <a:pPr marL="0" lvl="0" indent="0" algn="ctr" rtl="0">
              <a:lnSpc>
                <a:spcPct val="115000"/>
              </a:lnSpc>
              <a:spcBef>
                <a:spcPts val="0"/>
              </a:spcBef>
              <a:spcAft>
                <a:spcPts val="0"/>
              </a:spcAft>
              <a:buNone/>
            </a:pPr>
            <a:r>
              <a:rPr lang="ru" sz="1400">
                <a:solidFill>
                  <a:srgbClr val="000000"/>
                </a:solidFill>
                <a:latin typeface="Times New Roman"/>
                <a:ea typeface="Times New Roman"/>
                <a:cs typeface="Times New Roman"/>
                <a:sym typeface="Times New Roman"/>
              </a:rPr>
              <a:t>Ураза-байрам </a:t>
            </a:r>
            <a:endParaRPr sz="1400">
              <a:solidFill>
                <a:srgbClr val="000000"/>
              </a:solidFill>
              <a:latin typeface="Times New Roman"/>
              <a:ea typeface="Times New Roman"/>
              <a:cs typeface="Times New Roman"/>
              <a:sym typeface="Times New Roman"/>
            </a:endParaRPr>
          </a:p>
          <a:p>
            <a:pPr marL="0" lvl="0" indent="0" rtl="0">
              <a:lnSpc>
                <a:spcPct val="115000"/>
              </a:lnSpc>
              <a:spcBef>
                <a:spcPts val="0"/>
              </a:spcBef>
              <a:spcAft>
                <a:spcPts val="0"/>
              </a:spcAft>
              <a:buNone/>
            </a:pPr>
            <a:r>
              <a:rPr lang="ru" sz="1400" b="0">
                <a:solidFill>
                  <a:srgbClr val="000000"/>
                </a:solidFill>
                <a:latin typeface="Times New Roman"/>
                <a:ea typeface="Times New Roman"/>
                <a:cs typeface="Times New Roman"/>
                <a:sym typeface="Times New Roman"/>
              </a:rPr>
              <a:t>– отмечается 1-го Шаваля. Относится к основным праздникам ислама. Мусульманам предписано в этот день отдыхать. Длится праздник три дня, подводит итог месячному посту в месяц Рамадан.</a:t>
            </a:r>
            <a:endParaRPr sz="1400" b="0">
              <a:solidFill>
                <a:srgbClr val="000000"/>
              </a:solidFill>
              <a:latin typeface="Times New Roman"/>
              <a:ea typeface="Times New Roman"/>
              <a:cs typeface="Times New Roman"/>
              <a:sym typeface="Times New Roman"/>
            </a:endParaRPr>
          </a:p>
          <a:p>
            <a:pPr marL="0" lvl="0" indent="0">
              <a:lnSpc>
                <a:spcPct val="115000"/>
              </a:lnSpc>
              <a:spcBef>
                <a:spcPts val="0"/>
              </a:spcBef>
              <a:spcAft>
                <a:spcPts val="0"/>
              </a:spcAft>
              <a:buNone/>
            </a:pPr>
            <a:r>
              <a:rPr lang="ru" sz="1400" b="0">
                <a:solidFill>
                  <a:srgbClr val="2B2622"/>
                </a:solidFill>
                <a:highlight>
                  <a:srgbClr val="FFFFFF"/>
                </a:highlight>
                <a:latin typeface="Times New Roman"/>
                <a:ea typeface="Times New Roman"/>
                <a:cs typeface="Times New Roman"/>
                <a:sym typeface="Times New Roman"/>
              </a:rPr>
              <a:t>Ураза Байрам считается одним из самых важных праздников среди мусульман. Верующие считают, что в эти дни нужно совершить как можно больше добрых поступков, чтобы очистить свою душу: забота о ближних своих, помощь нуждающимся, сострадание к страждущим. Также данный праздник является временем осмысления накопленного человеком духовного опыта.</a:t>
            </a:r>
            <a:endParaRPr sz="1400" b="0">
              <a:latin typeface="Times New Roman"/>
              <a:ea typeface="Times New Roman"/>
              <a:cs typeface="Times New Roman"/>
              <a:sym typeface="Times New Roman"/>
            </a:endParaRPr>
          </a:p>
        </p:txBody>
      </p:sp>
    </p:spTree>
    <p:extLst>
      <p:ext uri="{BB962C8B-B14F-4D97-AF65-F5344CB8AC3E}">
        <p14:creationId xmlns:p14="http://schemas.microsoft.com/office/powerpoint/2010/main" val="3160017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36"/>
        <p:cNvGrpSpPr/>
        <p:nvPr/>
      </p:nvGrpSpPr>
      <p:grpSpPr>
        <a:xfrm>
          <a:off x="0" y="0"/>
          <a:ext cx="0" cy="0"/>
          <a:chOff x="0" y="0"/>
          <a:chExt cx="0" cy="0"/>
        </a:xfrm>
      </p:grpSpPr>
      <p:pic>
        <p:nvPicPr>
          <p:cNvPr id="1437" name="Shape 1437"/>
          <p:cNvPicPr preferRelativeResize="0"/>
          <p:nvPr/>
        </p:nvPicPr>
        <p:blipFill rotWithShape="1">
          <a:blip r:embed="rId3" cstate="email">
            <a:alphaModFix amt="90000"/>
            <a:extLst>
              <a:ext uri="{28A0092B-C50C-407E-A947-70E740481C1C}">
                <a14:useLocalDpi xmlns:a14="http://schemas.microsoft.com/office/drawing/2010/main"/>
              </a:ext>
            </a:extLst>
          </a:blip>
          <a:srcRect/>
          <a:stretch/>
        </p:blipFill>
        <p:spPr>
          <a:xfrm>
            <a:off x="5952600" y="0"/>
            <a:ext cx="3191400" cy="3977600"/>
          </a:xfrm>
          <a:prstGeom prst="ellipse">
            <a:avLst/>
          </a:prstGeom>
          <a:noFill/>
          <a:ln>
            <a:noFill/>
          </a:ln>
        </p:spPr>
      </p:pic>
      <p:sp>
        <p:nvSpPr>
          <p:cNvPr id="1438" name="Shape 1438"/>
          <p:cNvSpPr txBox="1">
            <a:spLocks noGrp="1"/>
          </p:cNvSpPr>
          <p:nvPr>
            <p:ph type="title"/>
          </p:nvPr>
        </p:nvSpPr>
        <p:spPr>
          <a:xfrm>
            <a:off x="339575" y="174933"/>
            <a:ext cx="5525700" cy="5336000"/>
          </a:xfrm>
          <a:prstGeom prst="rect">
            <a:avLst/>
          </a:prstGeom>
        </p:spPr>
        <p:txBody>
          <a:bodyPr spcFirstLastPara="1" wrap="square" lIns="91425" tIns="91425" rIns="91425" bIns="91425" anchor="ctr" anchorCtr="0">
            <a:noAutofit/>
          </a:bodyPr>
          <a:lstStyle/>
          <a:p>
            <a:pPr marL="0" lvl="0" indent="457200" rtl="0">
              <a:lnSpc>
                <a:spcPct val="115000"/>
              </a:lnSpc>
              <a:spcBef>
                <a:spcPts val="0"/>
              </a:spcBef>
              <a:spcAft>
                <a:spcPts val="0"/>
              </a:spcAft>
              <a:buNone/>
            </a:pPr>
            <a:endParaRPr sz="1400" b="0">
              <a:solidFill>
                <a:srgbClr val="000000"/>
              </a:solidFill>
              <a:highlight>
                <a:srgbClr val="FFFFFF"/>
              </a:highlight>
              <a:latin typeface="Times New Roman"/>
              <a:ea typeface="Times New Roman"/>
              <a:cs typeface="Times New Roman"/>
              <a:sym typeface="Times New Roman"/>
            </a:endParaRPr>
          </a:p>
          <a:p>
            <a:pPr marL="0" lvl="0" indent="457200" algn="ctr" rtl="0">
              <a:lnSpc>
                <a:spcPct val="115000"/>
              </a:lnSpc>
              <a:spcBef>
                <a:spcPts val="0"/>
              </a:spcBef>
              <a:spcAft>
                <a:spcPts val="0"/>
              </a:spcAft>
              <a:buNone/>
            </a:pPr>
            <a:r>
              <a:rPr lang="ru" sz="1400">
                <a:solidFill>
                  <a:srgbClr val="000000"/>
                </a:solidFill>
                <a:highlight>
                  <a:srgbClr val="FFFFFF"/>
                </a:highlight>
                <a:latin typeface="Times New Roman"/>
                <a:ea typeface="Times New Roman"/>
                <a:cs typeface="Times New Roman"/>
                <a:sym typeface="Times New Roman"/>
              </a:rPr>
              <a:t>Курбан -Байрам</a:t>
            </a:r>
            <a:endParaRPr sz="1400">
              <a:solidFill>
                <a:srgbClr val="000000"/>
              </a:solidFill>
              <a:highlight>
                <a:srgbClr val="FFFFFF"/>
              </a:highlight>
              <a:latin typeface="Times New Roman"/>
              <a:ea typeface="Times New Roman"/>
              <a:cs typeface="Times New Roman"/>
              <a:sym typeface="Times New Roman"/>
            </a:endParaRPr>
          </a:p>
          <a:p>
            <a:pPr marL="0" lvl="0" indent="457200" rtl="0">
              <a:lnSpc>
                <a:spcPct val="115000"/>
              </a:lnSpc>
              <a:spcBef>
                <a:spcPts val="0"/>
              </a:spcBef>
              <a:spcAft>
                <a:spcPts val="0"/>
              </a:spcAft>
              <a:buNone/>
            </a:pPr>
            <a:r>
              <a:rPr lang="ru" sz="1400" b="0">
                <a:solidFill>
                  <a:srgbClr val="000000"/>
                </a:solidFill>
                <a:highlight>
                  <a:srgbClr val="FFFFFF"/>
                </a:highlight>
                <a:latin typeface="Times New Roman"/>
                <a:ea typeface="Times New Roman"/>
                <a:cs typeface="Times New Roman"/>
                <a:sym typeface="Times New Roman"/>
              </a:rPr>
              <a:t>Курбан-байрам – великий праздник мусульман, считается главной ежегодной традицией, в дословном переводе означает «праздник жертвы», проводится после Ураза-байрама..</a:t>
            </a:r>
            <a:endParaRPr sz="1400" b="0">
              <a:solidFill>
                <a:srgbClr val="000000"/>
              </a:solidFill>
              <a:highlight>
                <a:srgbClr val="FFFFFF"/>
              </a:highlight>
              <a:latin typeface="Times New Roman"/>
              <a:ea typeface="Times New Roman"/>
              <a:cs typeface="Times New Roman"/>
              <a:sym typeface="Times New Roman"/>
            </a:endParaRPr>
          </a:p>
          <a:p>
            <a:pPr marL="0" lvl="0" indent="457200" rtl="0">
              <a:lnSpc>
                <a:spcPct val="115000"/>
              </a:lnSpc>
              <a:spcBef>
                <a:spcPts val="0"/>
              </a:spcBef>
              <a:spcAft>
                <a:spcPts val="0"/>
              </a:spcAft>
              <a:buNone/>
            </a:pPr>
            <a:r>
              <a:rPr lang="ru" sz="1400" b="0">
                <a:solidFill>
                  <a:srgbClr val="2B2622"/>
                </a:solidFill>
                <a:highlight>
                  <a:srgbClr val="FFFFFF"/>
                </a:highlight>
                <a:latin typeface="Times New Roman"/>
                <a:ea typeface="Times New Roman"/>
                <a:cs typeface="Times New Roman"/>
                <a:sym typeface="Times New Roman"/>
              </a:rPr>
              <a:t>Праздник связывают с Ибрахимом. Он известен как пророк не только в исламе, но и у христиан и иудеев. Ибрахим – образец повиновения, который прошёл все испытания Аллаха. Пророк увидел во сне ангела Джебраила, который приказал Ибрахиму совершить заклание старшим сыном Исмаилом. Он не верил своим глазам, но такой сон видел не раз. Пришлось выполнять волю Аллаха. Отец отвел сына к месту жертвоприношения. Шайтан встречался им трижды на пути и отговаривал их от заклания. Но они не повиновались ему и забросали его камнями.</a:t>
            </a:r>
            <a:endParaRPr sz="1400" b="0">
              <a:solidFill>
                <a:srgbClr val="2B2622"/>
              </a:solidFill>
              <a:highlight>
                <a:srgbClr val="FFFFFF"/>
              </a:highlight>
              <a:latin typeface="Times New Roman"/>
              <a:ea typeface="Times New Roman"/>
              <a:cs typeface="Times New Roman"/>
              <a:sym typeface="Times New Roman"/>
            </a:endParaRPr>
          </a:p>
          <a:p>
            <a:pPr marL="0" lvl="0" indent="0" rtl="0">
              <a:lnSpc>
                <a:spcPct val="115000"/>
              </a:lnSpc>
              <a:spcBef>
                <a:spcPts val="0"/>
              </a:spcBef>
              <a:spcAft>
                <a:spcPts val="0"/>
              </a:spcAft>
              <a:buNone/>
            </a:pPr>
            <a:endParaRPr sz="1150" b="0">
              <a:solidFill>
                <a:srgbClr val="000000"/>
              </a:solidFill>
              <a:highlight>
                <a:srgbClr val="FFFFFF"/>
              </a:highlight>
              <a:latin typeface="Roboto"/>
              <a:ea typeface="Roboto"/>
              <a:cs typeface="Roboto"/>
              <a:sym typeface="Roboto"/>
            </a:endParaRPr>
          </a:p>
          <a:p>
            <a:pPr marL="0" lvl="0" indent="0">
              <a:spcBef>
                <a:spcPts val="0"/>
              </a:spcBef>
              <a:spcAft>
                <a:spcPts val="0"/>
              </a:spcAft>
              <a:buNone/>
            </a:pPr>
            <a:endParaRPr/>
          </a:p>
        </p:txBody>
      </p:sp>
      <p:sp>
        <p:nvSpPr>
          <p:cNvPr id="1439" name="Shape 1439"/>
          <p:cNvSpPr txBox="1"/>
          <p:nvPr/>
        </p:nvSpPr>
        <p:spPr>
          <a:xfrm>
            <a:off x="393650" y="4548700"/>
            <a:ext cx="8607600" cy="2694400"/>
          </a:xfrm>
          <a:prstGeom prst="rect">
            <a:avLst/>
          </a:prstGeom>
          <a:noFill/>
          <a:ln>
            <a:noFill/>
          </a:ln>
        </p:spPr>
        <p:txBody>
          <a:bodyPr spcFirstLastPara="1" wrap="square" lIns="91425" tIns="91425" rIns="91425" bIns="91425" anchor="t" anchorCtr="0">
            <a:noAutofit/>
          </a:bodyPr>
          <a:lstStyle/>
          <a:p>
            <a:pPr indent="457200">
              <a:lnSpc>
                <a:spcPct val="115000"/>
              </a:lnSpc>
              <a:buClr>
                <a:srgbClr val="000000"/>
              </a:buClr>
              <a:buFont typeface="Arial"/>
              <a:buNone/>
            </a:pPr>
            <a:r>
              <a:rPr lang="ru" sz="1400" kern="0">
                <a:solidFill>
                  <a:srgbClr val="2B2622"/>
                </a:solidFill>
                <a:highlight>
                  <a:srgbClr val="FFFFFF"/>
                </a:highlight>
                <a:latin typeface="Times New Roman"/>
                <a:ea typeface="Times New Roman"/>
                <a:cs typeface="Times New Roman"/>
                <a:sym typeface="Times New Roman"/>
              </a:rPr>
              <a:t>Когда нож был поднесен к горлу Исмаила, он перестал резать.</a:t>
            </a:r>
            <a:endParaRPr sz="1400" kern="0">
              <a:solidFill>
                <a:srgbClr val="2B2622"/>
              </a:solidFill>
              <a:highlight>
                <a:srgbClr val="FFFFFF"/>
              </a:highlight>
              <a:latin typeface="Times New Roman"/>
              <a:ea typeface="Times New Roman"/>
              <a:cs typeface="Times New Roman"/>
              <a:sym typeface="Times New Roman"/>
            </a:endParaRPr>
          </a:p>
          <a:p>
            <a:pPr indent="457200">
              <a:lnSpc>
                <a:spcPct val="115000"/>
              </a:lnSpc>
              <a:buClr>
                <a:srgbClr val="000000"/>
              </a:buClr>
              <a:buFont typeface="Arial"/>
              <a:buNone/>
            </a:pPr>
            <a:r>
              <a:rPr lang="ru" sz="1400" kern="0">
                <a:solidFill>
                  <a:srgbClr val="2B2622"/>
                </a:solidFill>
                <a:highlight>
                  <a:srgbClr val="FFFFFF"/>
                </a:highlight>
                <a:latin typeface="Times New Roman"/>
                <a:ea typeface="Times New Roman"/>
                <a:cs typeface="Times New Roman"/>
                <a:sym typeface="Times New Roman"/>
              </a:rPr>
              <a:t>Отец услышал голос, что жертвы не надо, его вера крепка, а все условия выполнены. Неизвестно откуда появился барашек, который провёл в раю 40 лет. Его счастливый отец принёс в жертву.</a:t>
            </a:r>
            <a:endParaRPr sz="1400" kern="0">
              <a:solidFill>
                <a:srgbClr val="2B2622"/>
              </a:solidFill>
              <a:highlight>
                <a:srgbClr val="FFFFFF"/>
              </a:highlight>
              <a:latin typeface="Times New Roman"/>
              <a:ea typeface="Times New Roman"/>
              <a:cs typeface="Times New Roman"/>
              <a:sym typeface="Times New Roman"/>
            </a:endParaRPr>
          </a:p>
          <a:p>
            <a:pPr indent="457200">
              <a:lnSpc>
                <a:spcPct val="115000"/>
              </a:lnSpc>
              <a:buClr>
                <a:srgbClr val="000000"/>
              </a:buClr>
              <a:buFont typeface="Arial"/>
              <a:buNone/>
            </a:pPr>
            <a:r>
              <a:rPr lang="ru" sz="1400" kern="0">
                <a:solidFill>
                  <a:srgbClr val="2B2622"/>
                </a:solidFill>
                <a:highlight>
                  <a:srgbClr val="FFFFFF"/>
                </a:highlight>
                <a:latin typeface="Times New Roman"/>
                <a:ea typeface="Times New Roman"/>
                <a:cs typeface="Times New Roman"/>
                <a:sym typeface="Times New Roman"/>
              </a:rPr>
              <a:t>Все события происходили недалеко от Мекки. Поступок Ибрахима стали считать символом любви к Аллаху. С тех пор все мусульмане в знак праведности веры приносят в жертву барана или другое животное.</a:t>
            </a:r>
            <a:endParaRPr sz="1400" kern="0">
              <a:solidFill>
                <a:srgbClr val="2B2622"/>
              </a:solidFill>
              <a:highlight>
                <a:srgbClr val="FFFFFF"/>
              </a:highlight>
              <a:latin typeface="Times New Roman"/>
              <a:ea typeface="Times New Roman"/>
              <a:cs typeface="Times New Roman"/>
              <a:sym typeface="Times New Roman"/>
            </a:endParaRPr>
          </a:p>
          <a:p>
            <a:pPr indent="457200">
              <a:lnSpc>
                <a:spcPct val="115000"/>
              </a:lnSpc>
              <a:buClr>
                <a:srgbClr val="000000"/>
              </a:buClr>
              <a:buFont typeface="Arial"/>
              <a:buNone/>
            </a:pPr>
            <a:endParaRPr sz="1150" kern="0">
              <a:solidFill>
                <a:srgbClr val="2B2622"/>
              </a:solidFill>
              <a:highlight>
                <a:srgbClr val="FFFFFF"/>
              </a:highlight>
              <a:latin typeface="Roboto"/>
              <a:ea typeface="Roboto"/>
              <a:cs typeface="Roboto"/>
              <a:sym typeface="Roboto"/>
            </a:endParaRPr>
          </a:p>
          <a:p>
            <a:pPr>
              <a:buClr>
                <a:srgbClr val="000000"/>
              </a:buClr>
              <a:buFont typeface="Arial"/>
              <a:buNone/>
            </a:pPr>
            <a:endParaRPr sz="1400" kern="0">
              <a:solidFill>
                <a:srgbClr val="000000"/>
              </a:solidFill>
              <a:cs typeface="Arial"/>
              <a:sym typeface="Arial"/>
            </a:endParaRPr>
          </a:p>
        </p:txBody>
      </p:sp>
    </p:spTree>
    <p:extLst>
      <p:ext uri="{BB962C8B-B14F-4D97-AF65-F5344CB8AC3E}">
        <p14:creationId xmlns:p14="http://schemas.microsoft.com/office/powerpoint/2010/main" val="23011767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43"/>
        <p:cNvGrpSpPr/>
        <p:nvPr/>
      </p:nvGrpSpPr>
      <p:grpSpPr>
        <a:xfrm>
          <a:off x="0" y="0"/>
          <a:ext cx="0" cy="0"/>
          <a:chOff x="0" y="0"/>
          <a:chExt cx="0" cy="0"/>
        </a:xfrm>
      </p:grpSpPr>
      <p:pic>
        <p:nvPicPr>
          <p:cNvPr id="1444" name="Shape 1444"/>
          <p:cNvPicPr preferRelativeResize="0"/>
          <p:nvPr/>
        </p:nvPicPr>
        <p:blipFill rotWithShape="1">
          <a:blip r:embed="rId3">
            <a:alphaModFix/>
          </a:blip>
          <a:srcRect/>
          <a:stretch/>
        </p:blipFill>
        <p:spPr>
          <a:xfrm>
            <a:off x="5596486" y="2"/>
            <a:ext cx="3547514" cy="6857999"/>
          </a:xfrm>
          <a:prstGeom prst="rect">
            <a:avLst/>
          </a:prstGeom>
          <a:noFill/>
          <a:ln>
            <a:noFill/>
          </a:ln>
        </p:spPr>
      </p:pic>
      <p:sp>
        <p:nvSpPr>
          <p:cNvPr id="1445" name="Shape 1445"/>
          <p:cNvSpPr txBox="1">
            <a:spLocks noGrp="1"/>
          </p:cNvSpPr>
          <p:nvPr>
            <p:ph type="ctrTitle"/>
          </p:nvPr>
        </p:nvSpPr>
        <p:spPr>
          <a:xfrm>
            <a:off x="315175" y="424900"/>
            <a:ext cx="5156400" cy="4027200"/>
          </a:xfrm>
          <a:prstGeom prst="rect">
            <a:avLst/>
          </a:prstGeom>
        </p:spPr>
        <p:txBody>
          <a:bodyPr spcFirstLastPara="1" wrap="square" lIns="91425" tIns="91425" rIns="91425" bIns="91425" anchor="t" anchorCtr="0">
            <a:noAutofit/>
          </a:bodyPr>
          <a:lstStyle/>
          <a:p>
            <a:pPr marL="0" lvl="0" indent="0" algn="ctr">
              <a:spcBef>
                <a:spcPts val="0"/>
              </a:spcBef>
              <a:spcAft>
                <a:spcPts val="0"/>
              </a:spcAft>
              <a:buNone/>
            </a:pPr>
            <a:r>
              <a:rPr lang="ru"/>
              <a:t>Роль Мухаммеда в исламе</a:t>
            </a:r>
            <a:endParaRPr/>
          </a:p>
          <a:p>
            <a:pPr marL="0" lvl="0" indent="0" rtl="0">
              <a:spcBef>
                <a:spcPts val="0"/>
              </a:spcBef>
              <a:spcAft>
                <a:spcPts val="0"/>
              </a:spcAft>
              <a:buNone/>
            </a:pPr>
            <a:endParaRPr/>
          </a:p>
          <a:p>
            <a:pPr marL="0" lvl="0" indent="0">
              <a:spcBef>
                <a:spcPts val="0"/>
              </a:spcBef>
              <a:spcAft>
                <a:spcPts val="0"/>
              </a:spcAft>
              <a:buNone/>
            </a:pPr>
            <a:r>
              <a:rPr lang="ru" sz="1800" b="0">
                <a:solidFill>
                  <a:srgbClr val="000000"/>
                </a:solidFill>
                <a:latin typeface="Times New Roman"/>
                <a:ea typeface="Times New Roman"/>
                <a:cs typeface="Times New Roman"/>
                <a:sym typeface="Times New Roman"/>
              </a:rPr>
              <a:t>Роль Мухаммеда в возникновении ислама трудно переоценить. Пусть даже не сам пророк и далеко не он один стоял у колыбели всей мудрости ислама, всех предписаний Корана и норм шариата (все это создавалось на протяжении долгих десятилетий усилиями многих людей и опиралось на солидный фундамент культурных традиций и идейных представлений, существовавших и развивавшихся задолго до ислама), но именно он был основателем новой религии, определил ее основные параметры, сформулировал суть ее принципов и придал ей ее неповторимую специфику.</a:t>
            </a:r>
            <a:endParaRPr sz="1800" b="0">
              <a:latin typeface="Times New Roman"/>
              <a:ea typeface="Times New Roman"/>
              <a:cs typeface="Times New Roman"/>
              <a:sym typeface="Times New Roman"/>
            </a:endParaRPr>
          </a:p>
        </p:txBody>
      </p:sp>
    </p:spTree>
    <p:extLst>
      <p:ext uri="{BB962C8B-B14F-4D97-AF65-F5344CB8AC3E}">
        <p14:creationId xmlns:p14="http://schemas.microsoft.com/office/powerpoint/2010/main" val="3228385163"/>
      </p:ext>
    </p:extLst>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900</Words>
  <Application>Microsoft Office PowerPoint</Application>
  <PresentationFormat>Экран (4:3)</PresentationFormat>
  <Paragraphs>31</Paragraphs>
  <Slides>9</Slides>
  <Notes>9</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Slate</vt:lpstr>
      <vt:lpstr>Исламские праздники</vt:lpstr>
      <vt:lpstr>Хиджра   Хиджра - это, в принципе, первый из праздников, который был установлен в мусульманской общине. Организованные празднества в этот день впервые были инициированы халифом Омаром. А по своей сути он представляет собой исламский новый год, открывающий месяц муххарам. Наступает этот праздник после предшествующего новолуния. Новый год предполагает для каждого мусульманина символический переход из Мекки в Медину. Это значит, что позади нужно оставить все грехи, неудачи и прежние привычки и вступить в новую жизнь в соответствии с волей Аллаха. </vt:lpstr>
      <vt:lpstr>День рождения Мухаммеда  (Мавлид)  Главные праздники Ислама, конечно же, не обходятся без празднования дня рождения основателя, который называется по-арабски Милад ан-Наби. Традиционно этим днем считается 12 число арабского лунного месяца рабиа аваль. Дата рождения по солнечному календарю (20 августа) не принимается во внимание. Отмечаться он стал не сразу, а только во время правления Аббасидов. Сакраментальное значение данного дня состоит в том, чтобы вспомнить и почтить память пророка, выразить ему свою любовь, преданность и извлечь из истории его жизни полезные уроки. </vt:lpstr>
      <vt:lpstr>Ночь вознесения (Лейлят аль-Мирадж)  Согласно мусульманскому преданию, однажды ночью пророка Мухаммеда таинственная сила Аллаха перенесла в Иерусалим. Сопровождавший его архангел Джабриил (Гавриил) показал ему также ад и рай, а после этого пророк предстал перед самим Аллахом на седьмом небе. Результатом данного откровения было установление намаза – ритуала молитвы, который каждый правоверный мусульманин должен исполнять пять раз в день. Празднуется это событие 27 числа месяца раджаб. В отличие от многих других торжественных дат, которые имеет Ислам, праздники дня рождения и ночи вознесения не предусматривают особенного веселья. Во время них главным образом читаются суры из Корана и произносятся молитвы. Арабское название этого праздника - Лейлят аль-Мирадж. </vt:lpstr>
      <vt:lpstr>Ночь могущества   Лейлят аль-Кадр - это праздничная ночь, в которую вспоминается самое первое откровение пророка Мухаммеда. Отмечается она в священный месяц рамадан 27 числа. Но на самом деле эта дата условная, так как точных сведений о том, когда это событие состоялось, не сохранилось. Поэтому, в случае нужды, ее могут отметить в любую из ночей последних десяти дней рамадана. Как правило, празднование сводится к посещению мечети и чтению молитв в течение всей ночи. </vt:lpstr>
      <vt:lpstr> Ночь благословения   Это еще одна особенная ночь, которую призывает праздновать Ислам. Праздники, традиции которых основаны на чествовании памяти историй из жизни пророка, включают эту ночь в качестве особенного времени для молитвы за усопших. Отмечается она в полнолуние перед началом рамадана, в канун 15 шаабана. Исторической основой этого праздника служит время, которое пророк Мухаммед проводил в молитвах, готовясь к посту, что он ежегодно держал в уединении. Приверженцы Ислама считают, что в эту ночь, называемую по-арабски Лейлят аль-Бараат, Аллах дает распоряжения в отношении всех живущих людей: кому предстоит умереть, а кому - жить, кому прощаются грехи, а на кого ляжет проклятье и пр. В эту ночь готовится специальная ритуальная трапеза и зажигаются свечи. </vt:lpstr>
      <vt:lpstr>Ураза-байрам  – отмечается 1-го Шаваля. Относится к основным праздникам ислама. Мусульманам предписано в этот день отдыхать. Длится праздник три дня, подводит итог месячному посту в месяц Рамадан. Ураза Байрам считается одним из самых важных праздников среди мусульман. Верующие считают, что в эти дни нужно совершить как можно больше добрых поступков, чтобы очистить свою душу: забота о ближних своих, помощь нуждающимся, сострадание к страждущим. Также данный праздник является временем осмысления накопленного человеком духовного опыта.</vt:lpstr>
      <vt:lpstr> Курбан -Байрам Курбан-байрам – великий праздник мусульман, считается главной ежегодной традицией, в дословном переводе означает «праздник жертвы», проводится после Ураза-байрама.. Праздник связывают с Ибрахимом. Он известен как пророк не только в исламе, но и у христиан и иудеев. Ибрахим – образец повиновения, который прошёл все испытания Аллаха. Пророк увидел во сне ангела Джебраила, который приказал Ибрахиму совершить заклание старшим сыном Исмаилом. Он не верил своим глазам, но такой сон видел не раз. Пришлось выполнять волю Аллаха. Отец отвел сына к месту жертвоприношения. Шайтан встречался им трижды на пути и отговаривал их от заклания. Но они не повиновались ему и забросали его камнями.  </vt:lpstr>
      <vt:lpstr>Роль Мухаммеда в исламе  Роль Мухаммеда в возникновении ислама трудно переоценить. Пусть даже не сам пророк и далеко не он один стоял у колыбели всей мудрости ислама, всех предписаний Корана и норм шариата (все это создавалось на протяжении долгих десятилетий усилиями многих людей и опиралось на солидный фундамент культурных традиций и идейных представлений, существовавших и развивавшихся задолго до ислама), но именно он был основателем новой религии, определил ее основные параметры, сформулировал суть ее принципов и придал ей ее неповторимую специфику.</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Юлия</dc:creator>
  <cp:lastModifiedBy>Юлия</cp:lastModifiedBy>
  <cp:revision>4</cp:revision>
  <dcterms:created xsi:type="dcterms:W3CDTF">2018-03-28T14:46:12Z</dcterms:created>
  <dcterms:modified xsi:type="dcterms:W3CDTF">2018-03-28T14:48:35Z</dcterms:modified>
</cp:coreProperties>
</file>