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7734-41F3-48C1-B02E-31B331D2DB0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01C9-F851-4A26-8E2F-2254B2D84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7734-41F3-48C1-B02E-31B331D2DB0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01C9-F851-4A26-8E2F-2254B2D84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7734-41F3-48C1-B02E-31B331D2DB0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01C9-F851-4A26-8E2F-2254B2D84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7734-41F3-48C1-B02E-31B331D2DB0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01C9-F851-4A26-8E2F-2254B2D84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7734-41F3-48C1-B02E-31B331D2DB0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01C9-F851-4A26-8E2F-2254B2D84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7734-41F3-48C1-B02E-31B331D2DB0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01C9-F851-4A26-8E2F-2254B2D84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7734-41F3-48C1-B02E-31B331D2DB0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01C9-F851-4A26-8E2F-2254B2D84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7734-41F3-48C1-B02E-31B331D2DB0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01C9-F851-4A26-8E2F-2254B2D84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7734-41F3-48C1-B02E-31B331D2DB0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01C9-F851-4A26-8E2F-2254B2D84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7734-41F3-48C1-B02E-31B331D2DB0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01C9-F851-4A26-8E2F-2254B2D84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7734-41F3-48C1-B02E-31B331D2DB0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C01C9-F851-4A26-8E2F-2254B2D84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27734-41F3-48C1-B02E-31B331D2DB07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C01C9-F851-4A26-8E2F-2254B2D84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gif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7544" y="214291"/>
            <a:ext cx="8280920" cy="655564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Презентация</a:t>
            </a:r>
          </a:p>
          <a:p>
            <a:pPr algn="ctr"/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к занятию по формированию целостной картины мира</a:t>
            </a:r>
          </a:p>
          <a:p>
            <a:pPr algn="ctr"/>
            <a:r>
              <a:rPr lang="ru-RU" sz="3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 для детей младшего возраста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«</a:t>
            </a:r>
            <a:r>
              <a:rPr lang="ru-RU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ЛЕСНЫЕ ЖИТЕЛИ»</a:t>
            </a:r>
          </a:p>
          <a:p>
            <a:pPr algn="ctr"/>
            <a:endParaRPr lang="ru-RU" sz="4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  <a:p>
            <a:pPr algn="ctr"/>
            <a:endParaRPr lang="ru-RU" sz="4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  <a:p>
            <a:pPr algn="ctr"/>
            <a:endParaRPr lang="ru-RU" sz="4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  <a:p>
            <a:pPr algn="ctr"/>
            <a:endParaRPr lang="ru-RU" sz="4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  <a:p>
            <a:pPr algn="ctr"/>
            <a:endParaRPr lang="ru-RU" sz="4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  <a:p>
            <a:pPr algn="ctr"/>
            <a:endParaRPr lang="ru-RU" sz="40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Подготовила воспитатель: Ловягина Людмила Николаевна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pic>
        <p:nvPicPr>
          <p:cNvPr id="1026" name="Picture 2" descr="G:\ЛЮДМИЛА\1 РИСУНКИ\охрана природы\0_1bcea_689b432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496"/>
            <a:ext cx="4818112" cy="3270294"/>
          </a:xfrm>
          <a:prstGeom prst="rect">
            <a:avLst/>
          </a:prstGeom>
          <a:noFill/>
        </p:spPr>
      </p:pic>
      <p:pic>
        <p:nvPicPr>
          <p:cNvPr id="1027" name="Picture 3" descr="G:\ЛЮДМИЛА\1 РИСУНКИ\охрана природы\0_1bcea_689b432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53880" y="2786058"/>
            <a:ext cx="4890120" cy="331916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ндрей\Desktop\Новая папка\f3d3c175f72beb0ed44ffec4f38cd473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188640"/>
            <a:ext cx="6017959" cy="4176464"/>
          </a:xfrm>
          <a:prstGeom prst="rect">
            <a:avLst/>
          </a:prstGeom>
          <a:noFill/>
        </p:spPr>
      </p:pic>
      <p:pic>
        <p:nvPicPr>
          <p:cNvPr id="9219" name="Picture 3" descr="C:\Users\Андрей\Desktop\Новая папка\0008-006-ZHilische-medvedj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4925" y="2686050"/>
            <a:ext cx="4029075" cy="41719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4797152"/>
            <a:ext cx="4752528" cy="138499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Century" pitchFamily="18" charset="0"/>
              </a:rPr>
              <a:t>Тише, дети, не шумите!</a:t>
            </a:r>
          </a:p>
          <a:p>
            <a:r>
              <a:rPr lang="ru-RU" sz="2800" dirty="0" smtClean="0">
                <a:latin typeface="Century" pitchFamily="18" charset="0"/>
              </a:rPr>
              <a:t>Вы медведя не будите…</a:t>
            </a:r>
          </a:p>
          <a:p>
            <a:r>
              <a:rPr lang="ru-RU" sz="2800" dirty="0" smtClean="0">
                <a:latin typeface="Century" pitchFamily="18" charset="0"/>
              </a:rPr>
              <a:t>Спать он будет до весны!</a:t>
            </a:r>
            <a:endParaRPr lang="ru-RU" sz="2800" dirty="0">
              <a:latin typeface="Century" pitchFamily="18" charset="0"/>
            </a:endParaRPr>
          </a:p>
        </p:txBody>
      </p:sp>
      <p:pic>
        <p:nvPicPr>
          <p:cNvPr id="9221" name="Picture 5" descr="G:\ЛЮДМИЛА\1 РИСУНКИ\охрана природы\0_1bcea_689b432_X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60648"/>
            <a:ext cx="4450381" cy="3020696"/>
          </a:xfrm>
          <a:prstGeom prst="rect">
            <a:avLst/>
          </a:prstGeom>
          <a:noFill/>
        </p:spPr>
      </p:pic>
      <p:pic>
        <p:nvPicPr>
          <p:cNvPr id="9222" name="Picture 6" descr="G:\ЛЮДМИЛА\1 РИСУНКИ\НОВЫЙ ГОД\снежинки\snowflakes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188640"/>
            <a:ext cx="1002407" cy="801926"/>
          </a:xfrm>
          <a:prstGeom prst="rect">
            <a:avLst/>
          </a:prstGeom>
          <a:noFill/>
        </p:spPr>
      </p:pic>
      <p:pic>
        <p:nvPicPr>
          <p:cNvPr id="8" name="Picture 6" descr="G:\ЛЮДМИЛА\1 РИСУНКИ\НОВЫЙ ГОД\снежинки\snowflakes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0"/>
            <a:ext cx="1002407" cy="801926"/>
          </a:xfrm>
          <a:prstGeom prst="rect">
            <a:avLst/>
          </a:prstGeom>
          <a:noFill/>
        </p:spPr>
      </p:pic>
      <p:pic>
        <p:nvPicPr>
          <p:cNvPr id="9" name="Picture 6" descr="G:\ЛЮДМИЛА\1 РИСУНКИ\НОВЫЙ ГОД\снежинки\snowflakes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260648"/>
            <a:ext cx="1002407" cy="80192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G:\ЛЮДМИЛА\1 РИСУНКИ\ДЛЯ ОФОРМЛЕНИЯ\50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52536" y="4133850"/>
            <a:ext cx="2667000" cy="2724150"/>
          </a:xfrm>
          <a:prstGeom prst="rect">
            <a:avLst/>
          </a:prstGeom>
          <a:noFill/>
        </p:spPr>
      </p:pic>
      <p:pic>
        <p:nvPicPr>
          <p:cNvPr id="2" name="Рисунок 1" descr="a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296265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03648" y="3861048"/>
            <a:ext cx="110095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</a:t>
            </a:r>
            <a:endParaRPr lang="ru-RU" sz="8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3861048"/>
            <a:ext cx="110095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</a:t>
            </a:r>
            <a:endParaRPr lang="ru-RU" sz="8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3861048"/>
            <a:ext cx="110095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Е</a:t>
            </a:r>
            <a:endParaRPr lang="ru-RU" sz="8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95936" y="3861048"/>
            <a:ext cx="110095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</a:t>
            </a:r>
            <a:endParaRPr lang="ru-RU" sz="8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04248" y="3861048"/>
            <a:ext cx="110095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Ц</a:t>
            </a:r>
            <a:endParaRPr lang="ru-RU" sz="8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0.25162 L -5.55556E-7 7.40056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0.24121 L -1.38889E-6 3.76503E-6 " pathEditMode="relative" ptsTypes="AA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0.2833 L 4.72222E-6 -1.56337E-6 " pathEditMode="relative" ptsTypes="AA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-0.35661 L 6.11111E-6 -1.56337E-6 " pathEditMode="relative" ptsTypes="AA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0.2833 L -2.77778E-7 -1.56337E-6 " pathEditMode="relative" ptsTypes="AA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Людмила\ДЛЯ ОФОРМЛЕНИЯ ПАПОК\КАРТИНКИ ДЛЯ ПРЕЗЕНТАЦИЙ\photo9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4005064"/>
            <a:ext cx="2300755" cy="285293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332656"/>
            <a:ext cx="2520280" cy="317009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latin typeface="Century" pitchFamily="18" charset="0"/>
              </a:rPr>
              <a:t>Наступила зима. В лесу тихо и только белый снег падает из серых туч. Но лесные жители не спят. Зимой в лесу много снега. И мы можем встретить в нем много разных диких зверей.</a:t>
            </a:r>
            <a:endParaRPr lang="ru-RU" sz="2000" dirty="0">
              <a:latin typeface="Century" pitchFamily="18" charset="0"/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2915816" y="404664"/>
            <a:ext cx="2664296" cy="1584176"/>
          </a:xfrm>
          <a:prstGeom prst="cloudCallout">
            <a:avLst>
              <a:gd name="adj1" fmla="val -10549"/>
              <a:gd name="adj2" fmla="val 37601"/>
            </a:avLst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ыноска-облако 4"/>
          <p:cNvSpPr/>
          <p:nvPr/>
        </p:nvSpPr>
        <p:spPr>
          <a:xfrm>
            <a:off x="4716016" y="836712"/>
            <a:ext cx="2664296" cy="1584176"/>
          </a:xfrm>
          <a:prstGeom prst="cloudCallout">
            <a:avLst>
              <a:gd name="adj1" fmla="val -10549"/>
              <a:gd name="adj2" fmla="val 37601"/>
            </a:avLst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ыноска-облако 6"/>
          <p:cNvSpPr/>
          <p:nvPr/>
        </p:nvSpPr>
        <p:spPr>
          <a:xfrm>
            <a:off x="6156176" y="404664"/>
            <a:ext cx="2664296" cy="1584176"/>
          </a:xfrm>
          <a:prstGeom prst="cloudCallout">
            <a:avLst>
              <a:gd name="adj1" fmla="val -10549"/>
              <a:gd name="adj2" fmla="val 37601"/>
            </a:avLst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G:\ЛЮДМИЛА\1 РИСУНКИ\охрана природы\0_1bcea_689b432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528" y="3881819"/>
            <a:ext cx="4384796" cy="2976181"/>
          </a:xfrm>
          <a:prstGeom prst="rect">
            <a:avLst/>
          </a:prstGeom>
          <a:noFill/>
        </p:spPr>
      </p:pic>
      <p:pic>
        <p:nvPicPr>
          <p:cNvPr id="10" name="Picture 2" descr="G:\ЛЮДМИЛА\1 РИСУНКИ\охрана природы\0_1bcea_689b432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883220"/>
            <a:ext cx="4139952" cy="2809993"/>
          </a:xfrm>
          <a:prstGeom prst="rect">
            <a:avLst/>
          </a:prstGeom>
          <a:noFill/>
        </p:spPr>
      </p:pic>
      <p:pic>
        <p:nvPicPr>
          <p:cNvPr id="2053" name="Picture 5" descr="G:\ЛЮДМИЛА\1 РИСУНКИ\НОВЫЙ ГОД\снежинки\snowflake-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1472" y="2204864"/>
            <a:ext cx="628861" cy="669621"/>
          </a:xfrm>
          <a:prstGeom prst="rect">
            <a:avLst/>
          </a:prstGeom>
          <a:noFill/>
        </p:spPr>
      </p:pic>
      <p:pic>
        <p:nvPicPr>
          <p:cNvPr id="12" name="Picture 5" descr="G:\ЛЮДМИЛА\1 РИСУНКИ\НОВЫЙ ГОД\снежинки\snowflake-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2204864"/>
            <a:ext cx="628861" cy="669621"/>
          </a:xfrm>
          <a:prstGeom prst="rect">
            <a:avLst/>
          </a:prstGeom>
          <a:noFill/>
        </p:spPr>
      </p:pic>
      <p:pic>
        <p:nvPicPr>
          <p:cNvPr id="2054" name="Picture 6" descr="G:\ЛЮДМИЛА\1 РИСУНКИ\НОВЫЙ ГОД\снежинки\snowflake-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2852936"/>
            <a:ext cx="678954" cy="722960"/>
          </a:xfrm>
          <a:prstGeom prst="rect">
            <a:avLst/>
          </a:prstGeom>
          <a:noFill/>
        </p:spPr>
      </p:pic>
      <p:pic>
        <p:nvPicPr>
          <p:cNvPr id="14" name="Picture 6" descr="G:\ЛЮДМИЛА\1 РИСУНКИ\НОВЫЙ ГОД\снежинки\snowflake-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2708920"/>
            <a:ext cx="678954" cy="722960"/>
          </a:xfrm>
          <a:prstGeom prst="rect">
            <a:avLst/>
          </a:prstGeom>
          <a:noFill/>
        </p:spPr>
      </p:pic>
      <p:pic>
        <p:nvPicPr>
          <p:cNvPr id="15" name="Picture 6" descr="G:\ЛЮДМИЛА\1 РИСУНКИ\НОВЫЙ ГОД\снежинки\snowflake-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2276872"/>
            <a:ext cx="678954" cy="722960"/>
          </a:xfrm>
          <a:prstGeom prst="rect">
            <a:avLst/>
          </a:prstGeom>
          <a:noFill/>
        </p:spPr>
      </p:pic>
      <p:pic>
        <p:nvPicPr>
          <p:cNvPr id="16" name="Picture 6" descr="G:\ЛЮДМИЛА\1 РИСУНКИ\НОВЫЙ ГОД\снежинки\snowflake-7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984" y="1628800"/>
            <a:ext cx="678954" cy="722960"/>
          </a:xfrm>
          <a:prstGeom prst="rect">
            <a:avLst/>
          </a:prstGeom>
          <a:noFill/>
        </p:spPr>
      </p:pic>
      <p:pic>
        <p:nvPicPr>
          <p:cNvPr id="17" name="Picture 6" descr="G:\ЛЮДМИЛА\1 РИСУНКИ\НОВЫЙ ГОД\снежинки\snowflake-7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28384" y="1556792"/>
            <a:ext cx="678954" cy="722960"/>
          </a:xfrm>
          <a:prstGeom prst="rect">
            <a:avLst/>
          </a:prstGeom>
          <a:noFill/>
        </p:spPr>
      </p:pic>
      <p:pic>
        <p:nvPicPr>
          <p:cNvPr id="18" name="Picture 6" descr="G:\ЛЮДМИЛА\1 РИСУНКИ\НОВЫЙ ГОД\снежинки\snowflake-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2996952"/>
            <a:ext cx="678954" cy="722960"/>
          </a:xfrm>
          <a:prstGeom prst="rect">
            <a:avLst/>
          </a:prstGeom>
          <a:noFill/>
        </p:spPr>
      </p:pic>
      <p:pic>
        <p:nvPicPr>
          <p:cNvPr id="19" name="Picture 6" descr="G:\ЛЮДМИЛА\1 РИСУНКИ\НОВЫЙ ГОД\снежинки\snowflake-7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192" y="3717032"/>
            <a:ext cx="678954" cy="722960"/>
          </a:xfrm>
          <a:prstGeom prst="rect">
            <a:avLst/>
          </a:prstGeom>
          <a:noFill/>
        </p:spPr>
      </p:pic>
      <p:pic>
        <p:nvPicPr>
          <p:cNvPr id="20" name="Picture 6" descr="G:\ЛЮДМИЛА\1 РИСУНКИ\НОВЫЙ ГОД\снежинки\snowflake-7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4149080"/>
            <a:ext cx="678954" cy="722960"/>
          </a:xfrm>
          <a:prstGeom prst="rect">
            <a:avLst/>
          </a:prstGeom>
          <a:noFill/>
        </p:spPr>
      </p:pic>
      <p:pic>
        <p:nvPicPr>
          <p:cNvPr id="21" name="Picture 6" descr="G:\ЛЮДМИЛА\1 РИСУНКИ\НОВЫЙ ГОД\снежинки\snowflake-7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31840" y="3573016"/>
            <a:ext cx="678954" cy="722960"/>
          </a:xfrm>
          <a:prstGeom prst="rect">
            <a:avLst/>
          </a:prstGeom>
          <a:noFill/>
        </p:spPr>
      </p:pic>
      <p:pic>
        <p:nvPicPr>
          <p:cNvPr id="22" name="Picture 6" descr="G:\ЛЮДМИЛА\1 РИСУНКИ\НОВЫЙ ГОД\снежинки\snowflake-7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72400" y="4437112"/>
            <a:ext cx="678954" cy="722960"/>
          </a:xfrm>
          <a:prstGeom prst="rect">
            <a:avLst/>
          </a:prstGeom>
          <a:noFill/>
        </p:spPr>
      </p:pic>
      <p:pic>
        <p:nvPicPr>
          <p:cNvPr id="23" name="Picture 6" descr="G:\ЛЮДМИЛА\1 РИСУНКИ\НОВЫЙ ГОД\снежинки\snowflake-7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3717032"/>
            <a:ext cx="678954" cy="72296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260648"/>
            <a:ext cx="7776864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ЗАЯЦ БЕЛЫЙ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pic>
        <p:nvPicPr>
          <p:cNvPr id="3075" name="Picture 3" descr="C:\Users\Андрей\Desktop\Новая папка\1e95524f-fcf7-43dd-a17f-fa96f80b81a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1124743"/>
            <a:ext cx="3960441" cy="2970331"/>
          </a:xfrm>
          <a:prstGeom prst="rect">
            <a:avLst/>
          </a:prstGeom>
          <a:noFill/>
        </p:spPr>
      </p:pic>
      <p:pic>
        <p:nvPicPr>
          <p:cNvPr id="3076" name="Picture 4" descr="C:\Users\Андрей\Desktop\Новая папка\Lepus_timid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124744"/>
            <a:ext cx="3615161" cy="536573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67544" y="4581128"/>
            <a:ext cx="41044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entury" pitchFamily="18" charset="0"/>
              </a:rPr>
              <a:t>Из сугроба на опушке,</a:t>
            </a:r>
          </a:p>
          <a:p>
            <a:r>
              <a:rPr lang="ru-RU" sz="2400" dirty="0" smtClean="0">
                <a:latin typeface="Century" pitchFamily="18" charset="0"/>
              </a:rPr>
              <a:t>Чьи-то выглянули ушки.</a:t>
            </a:r>
          </a:p>
          <a:p>
            <a:r>
              <a:rPr lang="ru-RU" sz="2400" dirty="0" smtClean="0">
                <a:latin typeface="Century" pitchFamily="18" charset="0"/>
              </a:rPr>
              <a:t>И помчался прыг да скок,</a:t>
            </a:r>
          </a:p>
          <a:p>
            <a:r>
              <a:rPr lang="ru-RU" sz="2400" dirty="0" smtClean="0">
                <a:latin typeface="Century" pitchFamily="18" charset="0"/>
              </a:rPr>
              <a:t>Белый маленький зверек!</a:t>
            </a:r>
            <a:endParaRPr lang="ru-RU" sz="2400" dirty="0">
              <a:latin typeface="Century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дрей\Desktop\Новая папка\4206116001200zajc-kr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Андрей\Desktop\Новая папка\gr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980728"/>
            <a:ext cx="6529116" cy="504056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39552" y="260648"/>
            <a:ext cx="7776864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ВОЛК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5903893"/>
            <a:ext cx="8964488" cy="95410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Century" pitchFamily="18" charset="0"/>
              </a:rPr>
              <a:t>Зайчишка зайка беленький под елочкой скакал.</a:t>
            </a:r>
          </a:p>
          <a:p>
            <a:r>
              <a:rPr lang="ru-RU" sz="2800" dirty="0" smtClean="0">
                <a:latin typeface="Century" pitchFamily="18" charset="0"/>
              </a:rPr>
              <a:t>Порою волк, сердитый волк, рысцою пробегал.</a:t>
            </a:r>
            <a:endParaRPr lang="ru-RU" sz="2800" dirty="0">
              <a:latin typeface="Century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Андрей\Desktop\Новая папка\V_0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8630"/>
            <a:ext cx="8817496" cy="661312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8"/>
            <a:ext cx="7776864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РЫЖАЯ ЛИСИЦА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pic>
        <p:nvPicPr>
          <p:cNvPr id="6146" name="Picture 2" descr="C:\Users\Андрей\Desktop\Новая папка\401983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80728"/>
            <a:ext cx="6330280" cy="546777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660232" y="1340768"/>
            <a:ext cx="2160240" cy="480131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Century" pitchFamily="18" charset="0"/>
              </a:rPr>
              <a:t>Рыжая плутовка, </a:t>
            </a:r>
            <a:br>
              <a:rPr lang="ru-RU" sz="2400" dirty="0" smtClean="0">
                <a:latin typeface="Century" pitchFamily="18" charset="0"/>
              </a:rPr>
            </a:br>
            <a:r>
              <a:rPr lang="ru-RU" sz="2400" dirty="0" smtClean="0">
                <a:latin typeface="Century" pitchFamily="18" charset="0"/>
              </a:rPr>
              <a:t>Хитрая да ловкая. </a:t>
            </a:r>
            <a:br>
              <a:rPr lang="ru-RU" sz="2400" dirty="0" smtClean="0">
                <a:latin typeface="Century" pitchFamily="18" charset="0"/>
              </a:rPr>
            </a:br>
            <a:r>
              <a:rPr lang="ru-RU" sz="2400" dirty="0" smtClean="0">
                <a:latin typeface="Century" pitchFamily="18" charset="0"/>
              </a:rPr>
              <a:t>Хвост пушистый, </a:t>
            </a:r>
            <a:br>
              <a:rPr lang="ru-RU" sz="2400" dirty="0" smtClean="0">
                <a:latin typeface="Century" pitchFamily="18" charset="0"/>
              </a:rPr>
            </a:br>
            <a:r>
              <a:rPr lang="ru-RU" sz="2400" dirty="0" smtClean="0">
                <a:latin typeface="Century" pitchFamily="18" charset="0"/>
              </a:rPr>
              <a:t>Мех золотистый. </a:t>
            </a:r>
            <a:br>
              <a:rPr lang="ru-RU" sz="2400" dirty="0" smtClean="0">
                <a:latin typeface="Century" pitchFamily="18" charset="0"/>
              </a:rPr>
            </a:br>
            <a:r>
              <a:rPr lang="ru-RU" sz="2400" dirty="0" smtClean="0">
                <a:latin typeface="Century" pitchFamily="18" charset="0"/>
              </a:rPr>
              <a:t>В лесу живет, </a:t>
            </a:r>
            <a:br>
              <a:rPr lang="ru-RU" sz="2400" dirty="0" smtClean="0">
                <a:latin typeface="Century" pitchFamily="18" charset="0"/>
              </a:rPr>
            </a:br>
            <a:r>
              <a:rPr lang="ru-RU" sz="2400" dirty="0" smtClean="0">
                <a:latin typeface="Century" pitchFamily="18" charset="0"/>
              </a:rPr>
              <a:t>В деревне кур крадет.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Андрей\Desktop\Новая папка\f_184233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21906"/>
            <a:ext cx="4283968" cy="2891678"/>
          </a:xfrm>
          <a:prstGeom prst="rect">
            <a:avLst/>
          </a:prstGeom>
          <a:noFill/>
        </p:spPr>
      </p:pic>
      <p:pic>
        <p:nvPicPr>
          <p:cNvPr id="7172" name="Picture 4" descr="C:\Users\Андрей\Desktop\Новая папка\n_tarazevich_c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8764" y="3365679"/>
            <a:ext cx="4735236" cy="3492321"/>
          </a:xfrm>
          <a:prstGeom prst="rect">
            <a:avLst/>
          </a:prstGeom>
          <a:noFill/>
        </p:spPr>
      </p:pic>
      <p:pic>
        <p:nvPicPr>
          <p:cNvPr id="7170" name="Picture 2" descr="C:\Users\Андрей\Desktop\Новая папка\23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48680"/>
            <a:ext cx="4869210" cy="527827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8"/>
            <a:ext cx="7776864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МЕДВЕДЬ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pic>
        <p:nvPicPr>
          <p:cNvPr id="8194" name="Picture 2" descr="C:\Users\Андрей\Desktop\Новая папка\p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68760"/>
            <a:ext cx="7200800" cy="5400600"/>
          </a:xfrm>
          <a:prstGeom prst="rect">
            <a:avLst/>
          </a:prstGeom>
          <a:noFill/>
        </p:spPr>
      </p:pic>
      <p:pic>
        <p:nvPicPr>
          <p:cNvPr id="8195" name="Picture 3" descr="C:\Users\Андрей\Desktop\Новая папка\Bear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980728"/>
            <a:ext cx="3248063" cy="25202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588224" y="4077072"/>
            <a:ext cx="2304256" cy="255454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entury" pitchFamily="18" charset="0"/>
              </a:rPr>
              <a:t>Косолапый и большой, </a:t>
            </a:r>
          </a:p>
          <a:p>
            <a:r>
              <a:rPr lang="ru-RU" sz="2000" b="1" dirty="0" smtClean="0">
                <a:latin typeface="Century" pitchFamily="18" charset="0"/>
              </a:rPr>
              <a:t>Спит в берлоге он зимой. </a:t>
            </a:r>
          </a:p>
          <a:p>
            <a:r>
              <a:rPr lang="ru-RU" sz="2000" b="1" dirty="0" smtClean="0">
                <a:latin typeface="Century" pitchFamily="18" charset="0"/>
              </a:rPr>
              <a:t>Любит шишки, любит мёд, </a:t>
            </a:r>
          </a:p>
          <a:p>
            <a:r>
              <a:rPr lang="ru-RU" sz="2000" b="1" dirty="0" smtClean="0">
                <a:latin typeface="Century" pitchFamily="18" charset="0"/>
              </a:rPr>
              <a:t>Ну-ка, кто же назовет? </a:t>
            </a:r>
            <a:endParaRPr lang="ru-RU" sz="2000" b="1" dirty="0">
              <a:latin typeface="Century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151</Words>
  <Application>Microsoft Office PowerPoint</Application>
  <PresentationFormat>Экран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ulybka</cp:lastModifiedBy>
  <cp:revision>10</cp:revision>
  <dcterms:created xsi:type="dcterms:W3CDTF">2012-01-15T01:01:37Z</dcterms:created>
  <dcterms:modified xsi:type="dcterms:W3CDTF">2018-03-28T05:15:44Z</dcterms:modified>
</cp:coreProperties>
</file>