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6" r:id="rId3"/>
    <p:sldId id="257" r:id="rId4"/>
    <p:sldId id="258" r:id="rId5"/>
    <p:sldId id="259" r:id="rId6"/>
    <p:sldId id="260" r:id="rId7"/>
    <p:sldId id="261" r:id="rId8"/>
    <p:sldId id="272" r:id="rId9"/>
    <p:sldId id="262" r:id="rId10"/>
    <p:sldId id="263" r:id="rId11"/>
    <p:sldId id="273" r:id="rId12"/>
    <p:sldId id="266" r:id="rId13"/>
    <p:sldId id="270" r:id="rId14"/>
    <p:sldId id="267" r:id="rId15"/>
    <p:sldId id="271" r:id="rId16"/>
    <p:sldId id="268" r:id="rId17"/>
    <p:sldId id="269" r:id="rId18"/>
    <p:sldId id="274" r:id="rId19"/>
    <p:sldId id="275" r:id="rId20"/>
    <p:sldId id="277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68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E364E-DA6F-415A-B85F-01280771CA3C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78B1E-ABD8-4E1E-9448-313BF34743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60056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E364E-DA6F-415A-B85F-01280771CA3C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78B1E-ABD8-4E1E-9448-313BF34743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78202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E364E-DA6F-415A-B85F-01280771CA3C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78B1E-ABD8-4E1E-9448-313BF34743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388666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E364E-DA6F-415A-B85F-01280771CA3C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78B1E-ABD8-4E1E-9448-313BF34743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866148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E364E-DA6F-415A-B85F-01280771CA3C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78B1E-ABD8-4E1E-9448-313BF34743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383844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E364E-DA6F-415A-B85F-01280771CA3C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78B1E-ABD8-4E1E-9448-313BF34743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833544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E364E-DA6F-415A-B85F-01280771CA3C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78B1E-ABD8-4E1E-9448-313BF34743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365151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E364E-DA6F-415A-B85F-01280771CA3C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78B1E-ABD8-4E1E-9448-313BF34743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894912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E364E-DA6F-415A-B85F-01280771CA3C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78B1E-ABD8-4E1E-9448-313BF34743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41888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E364E-DA6F-415A-B85F-01280771CA3C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78B1E-ABD8-4E1E-9448-313BF34743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47701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E364E-DA6F-415A-B85F-01280771CA3C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78B1E-ABD8-4E1E-9448-313BF34743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712116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7E364E-DA6F-415A-B85F-01280771CA3C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E78B1E-ABD8-4E1E-9448-313BF34743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93263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dic.academic.ru/dic.nsf/ruwiki/6253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МАТРЕШКА </a:t>
            </a:r>
            <a:r>
              <a:rPr lang="ru-RU" dirty="0" smtClean="0"/>
              <a:t>– РУССКИИЙ СУВЕНИР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8499" y="1196752"/>
            <a:ext cx="7659925" cy="5314073"/>
          </a:xfrm>
        </p:spPr>
      </p:pic>
    </p:spTree>
    <p:extLst>
      <p:ext uri="{BB962C8B-B14F-4D97-AF65-F5344CB8AC3E}">
        <p14:creationId xmlns:p14="http://schemas.microsoft.com/office/powerpoint/2010/main" xmlns="" val="28204642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667" r="5667"/>
          <a:stretch>
            <a:fillRect/>
          </a:stretch>
        </p:blipFill>
        <p:spPr>
          <a:xfrm>
            <a:off x="971600" y="404664"/>
            <a:ext cx="7128792" cy="5346594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7504" y="5805264"/>
            <a:ext cx="8928992" cy="936104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/>
              <a:t>Яркими весёлыми красками художник распишет матрёшек, словно оденет их в нарядные одежды</a:t>
            </a:r>
            <a:r>
              <a:rPr lang="ru-RU" sz="2000" b="1" dirty="0" smtClean="0"/>
              <a:t>. И </a:t>
            </a:r>
            <a:r>
              <a:rPr lang="ru-RU" sz="2000" b="1" dirty="0"/>
              <a:t>вот уже улыбается нам русская красавица. </a:t>
            </a:r>
          </a:p>
        </p:txBody>
      </p:sp>
    </p:spTree>
    <p:extLst>
      <p:ext uri="{BB962C8B-B14F-4D97-AF65-F5344CB8AC3E}">
        <p14:creationId xmlns:p14="http://schemas.microsoft.com/office/powerpoint/2010/main" xmlns="" val="21510178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1115616" y="404664"/>
            <a:ext cx="6912768" cy="518457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589240"/>
            <a:ext cx="5486400" cy="582960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/>
              <a:t>И вот уже улыбается нам русская красавица. </a:t>
            </a:r>
          </a:p>
          <a:p>
            <a:pPr algn="ctr"/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xmlns="" val="23453773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779686"/>
          </a:xfrm>
        </p:spPr>
        <p:txBody>
          <a:bodyPr/>
          <a:lstStyle/>
          <a:p>
            <a:r>
              <a:rPr lang="ru-RU" dirty="0" smtClean="0"/>
              <a:t>СЕРГИЕВО-ПОСАДСКАЯ МАТРЕШКА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/>
        </p:blipFill>
        <p:spPr>
          <a:xfrm>
            <a:off x="4797425" y="1866106"/>
            <a:ext cx="2667000" cy="26670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1800" b="1" dirty="0" smtClean="0"/>
              <a:t> Эта матрёшка – </a:t>
            </a:r>
            <a:r>
              <a:rPr lang="ru-RU" sz="1800" b="1" dirty="0"/>
              <a:t>старейшая русская </a:t>
            </a:r>
            <a:r>
              <a:rPr lang="ru-RU" sz="1800" b="1" dirty="0" smtClean="0"/>
              <a:t>игрушка. Она  </a:t>
            </a:r>
            <a:r>
              <a:rPr lang="ru-RU" sz="1800" b="1" dirty="0"/>
              <a:t>плотная, приземистая, с плавным переходом </a:t>
            </a:r>
            <a:r>
              <a:rPr lang="ru-RU" sz="1800" b="1" dirty="0" smtClean="0"/>
              <a:t>головы </a:t>
            </a:r>
            <a:r>
              <a:rPr lang="ru-RU" sz="1800" b="1" dirty="0"/>
              <a:t>в туловище. В образах первых таких матрёшек мастера воплощали персонажи, взятые из жизни, изображая крестьянских девушек, пастушков со свирелью, стариков. Сочетанием красного, синего, жёлтого и зелёного цветов добивались красочности, нарядности</a:t>
            </a:r>
            <a:r>
              <a:rPr lang="ru-RU" dirty="0"/>
              <a:t>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214128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СЕРГИЕВО-ПОСАДСКАЯ МАТРЕШКА</a:t>
            </a:r>
            <a:endParaRPr lang="ru-RU" sz="2800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03" y="1196752"/>
            <a:ext cx="4490821" cy="4176464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79640" y="1052736"/>
            <a:ext cx="4392488" cy="4392488"/>
          </a:xfrm>
        </p:spPr>
      </p:pic>
    </p:spTree>
    <p:extLst>
      <p:ext uri="{BB962C8B-B14F-4D97-AF65-F5344CB8AC3E}">
        <p14:creationId xmlns:p14="http://schemas.microsoft.com/office/powerpoint/2010/main" xmlns="" val="36117496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707678"/>
          </a:xfrm>
        </p:spPr>
        <p:txBody>
          <a:bodyPr/>
          <a:lstStyle/>
          <a:p>
            <a:pPr algn="ctr"/>
            <a:r>
              <a:rPr lang="ru-RU" dirty="0" smtClean="0"/>
              <a:t>СЕМЁНОВСКАЯ МАТРЁШКА</a:t>
            </a:r>
            <a:endParaRPr lang="ru-RU" dirty="0"/>
          </a:p>
        </p:txBody>
      </p:sp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/>
        </p:blipFill>
        <p:spPr>
          <a:xfrm>
            <a:off x="3936008" y="273050"/>
            <a:ext cx="4389834" cy="585311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1800" b="1" dirty="0" smtClean="0"/>
              <a:t>Эта матрешка стройнее</a:t>
            </a:r>
            <a:r>
              <a:rPr lang="ru-RU" sz="1800" b="1" dirty="0"/>
              <a:t>, с маленькой головкой и более округлой формой туловища. Эту матрёшку отличает большой букет цветов, который украшает фигуру игрушки, занимая весь фартук. Основной цвет сарафана – красный. Чёрный контур обозначает край фартука и рукава рубахи. На голове традиционный платок, украшенный по кайме.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993271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СЕМЕНОВСКИЕ</a:t>
            </a:r>
            <a:r>
              <a:rPr lang="ru-RU" sz="2000" b="1" dirty="0" smtClean="0"/>
              <a:t> </a:t>
            </a:r>
            <a:r>
              <a:rPr lang="ru-RU" sz="2800" b="1" dirty="0" smtClean="0"/>
              <a:t>МАТРЕШКИ</a:t>
            </a:r>
            <a:endParaRPr lang="ru-RU" sz="2800" b="1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860032" y="908720"/>
            <a:ext cx="4283968" cy="5711958"/>
          </a:xfrm>
        </p:spPr>
      </p:pic>
      <p:pic>
        <p:nvPicPr>
          <p:cNvPr id="15" name="Объект 14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980728"/>
            <a:ext cx="5760640" cy="5760640"/>
          </a:xfrm>
        </p:spPr>
      </p:pic>
    </p:spTree>
    <p:extLst>
      <p:ext uri="{BB962C8B-B14F-4D97-AF65-F5344CB8AC3E}">
        <p14:creationId xmlns:p14="http://schemas.microsoft.com/office/powerpoint/2010/main" xmlns="" val="13793774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835696" y="116632"/>
            <a:ext cx="5486400" cy="56673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/>
              <a:t>ПОЛХОВ-МАЙДАНСКАЯ</a:t>
            </a:r>
            <a:r>
              <a:rPr lang="ru-RU" dirty="0" smtClean="0"/>
              <a:t> </a:t>
            </a:r>
            <a:r>
              <a:rPr lang="ru-RU" sz="2800" dirty="0" smtClean="0"/>
              <a:t>МАТРЁШКА </a:t>
            </a:r>
            <a:endParaRPr lang="ru-RU" sz="2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23528" y="5367338"/>
            <a:ext cx="8496944" cy="1302022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 smtClean="0"/>
              <a:t>Из всех матрёшек она самая тонкая и выше других. У этих матрёшек нет платка с завязанными концами, сарафана и фартука. Вместо этого – овал на двухцветном поле, на котором множество ярких цветов. На голове полушалок с цветами. </a:t>
            </a:r>
            <a:endParaRPr lang="ru-RU" sz="1600" b="1" dirty="0"/>
          </a:p>
        </p:txBody>
      </p:sp>
      <p:pic>
        <p:nvPicPr>
          <p:cNvPr id="8" name="Рисунок 7"/>
          <p:cNvPicPr>
            <a:picLocks noGrp="1" noChangeAspect="1"/>
          </p:cNvPicPr>
          <p:nvPr>
            <p:ph type="pic"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t="-346" r="-24" b="-221"/>
          <a:stretch/>
        </p:blipFill>
        <p:spPr>
          <a:xfrm>
            <a:off x="2051720" y="692696"/>
            <a:ext cx="5112568" cy="4729059"/>
          </a:xfrm>
        </p:spPr>
      </p:pic>
    </p:spTree>
    <p:extLst>
      <p:ext uri="{BB962C8B-B14F-4D97-AF65-F5344CB8AC3E}">
        <p14:creationId xmlns:p14="http://schemas.microsoft.com/office/powerpoint/2010/main" xmlns="" val="31661087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ПОЛХОВ - МАЙДАНСКАЯ МАТРЁШКА </a:t>
            </a:r>
            <a:endParaRPr lang="ru-RU" sz="2800" b="1" dirty="0"/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686300" y="1691481"/>
            <a:ext cx="3962400" cy="4343400"/>
          </a:xfrm>
        </p:spPr>
      </p:pic>
      <p:pic>
        <p:nvPicPr>
          <p:cNvPr id="16" name="Объект 15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51520" y="1844824"/>
            <a:ext cx="4176464" cy="4176464"/>
          </a:xfrm>
        </p:spPr>
      </p:pic>
    </p:spTree>
    <p:extLst>
      <p:ext uri="{BB962C8B-B14F-4D97-AF65-F5344CB8AC3E}">
        <p14:creationId xmlns:p14="http://schemas.microsoft.com/office/powerpoint/2010/main" xmlns="" val="39947547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763688" y="0"/>
            <a:ext cx="5486400" cy="566738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ЗАГОРСКАЯ МАТРЕШКА</a:t>
            </a:r>
            <a:endParaRPr lang="ru-RU" sz="2800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323528" y="5367338"/>
            <a:ext cx="8424936" cy="1230014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Следующая матрёшка из села Загорск – </a:t>
            </a:r>
            <a:r>
              <a:rPr lang="ru-RU" sz="2000" b="1" dirty="0" err="1" smtClean="0"/>
              <a:t>Загорская</a:t>
            </a:r>
            <a:r>
              <a:rPr lang="ru-RU" sz="2000" b="1" dirty="0" smtClean="0"/>
              <a:t> матрёшка. Эти матрёшки всегда в сарафанах, кофточка на них с вышивкой, на голове платок. А поверх сарафана фартук. </a:t>
            </a:r>
            <a:endParaRPr lang="ru-RU" sz="2000" b="1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type="pic"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l="268" r="-125" b="-493"/>
          <a:stretch/>
        </p:blipFill>
        <p:spPr bwMode="auto">
          <a:xfrm>
            <a:off x="611560" y="548680"/>
            <a:ext cx="7785880" cy="48521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0905956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Загорские</a:t>
            </a:r>
            <a:r>
              <a:rPr lang="ru-RU" dirty="0" smtClean="0"/>
              <a:t> матрешки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07504" y="2924943"/>
            <a:ext cx="5688632" cy="3612281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707904" y="1268760"/>
            <a:ext cx="4968552" cy="3155031"/>
          </a:xfrm>
        </p:spPr>
      </p:pic>
    </p:spTree>
    <p:extLst>
      <p:ext uri="{BB962C8B-B14F-4D97-AF65-F5344CB8AC3E}">
        <p14:creationId xmlns:p14="http://schemas.microsoft.com/office/powerpoint/2010/main" xmlns="" val="41537890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такое сувенир?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14422"/>
            <a:ext cx="9144000" cy="52864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 err="1" smtClean="0"/>
              <a:t>Сувени́р</a:t>
            </a:r>
            <a:r>
              <a:rPr lang="ru-RU" sz="2800" dirty="0" smtClean="0"/>
              <a:t> (</a:t>
            </a:r>
            <a:r>
              <a:rPr lang="ru-RU" sz="2800" u="sng" dirty="0" smtClean="0">
                <a:hlinkClick r:id="rId2"/>
              </a:rPr>
              <a:t>фр.</a:t>
            </a:r>
            <a:r>
              <a:rPr lang="ru-RU" sz="2800" dirty="0" smtClean="0"/>
              <a:t> </a:t>
            </a:r>
            <a:r>
              <a:rPr lang="ru-RU" sz="2800" i="1" dirty="0" err="1" smtClean="0"/>
              <a:t>souvenir</a:t>
            </a:r>
            <a:r>
              <a:rPr lang="ru-RU" sz="2800" i="1" dirty="0" smtClean="0"/>
              <a:t>  воспоминание</a:t>
            </a:r>
            <a:r>
              <a:rPr lang="ru-RU" sz="2800" i="1" dirty="0" smtClean="0"/>
              <a:t>, память</a:t>
            </a:r>
            <a:r>
              <a:rPr lang="ru-RU" sz="2800" dirty="0" smtClean="0"/>
              <a:t>) </a:t>
            </a:r>
            <a:r>
              <a:rPr lang="ru-RU" sz="2800" dirty="0" smtClean="0"/>
              <a:t>предмет</a:t>
            </a:r>
            <a:r>
              <a:rPr lang="ru-RU" sz="2800" dirty="0" smtClean="0"/>
              <a:t>, </a:t>
            </a:r>
            <a:r>
              <a:rPr lang="ru-RU" sz="2800" dirty="0" smtClean="0"/>
              <a:t>  предназначенный</a:t>
            </a:r>
            <a:r>
              <a:rPr lang="ru-RU" sz="2800" dirty="0" smtClean="0"/>
              <a:t> напоминать о </a:t>
            </a:r>
            <a:r>
              <a:rPr lang="ru-RU" sz="2800" dirty="0" smtClean="0"/>
              <a:t>чём    -то</a:t>
            </a:r>
            <a:r>
              <a:rPr lang="ru-RU" sz="2800" dirty="0" smtClean="0"/>
              <a:t>, например, о посещении места </a:t>
            </a:r>
            <a:r>
              <a:rPr lang="ru-RU" sz="2800" dirty="0" smtClean="0"/>
              <a:t>,</a:t>
            </a:r>
            <a:r>
              <a:rPr lang="ru-RU" sz="2800" dirty="0" smtClean="0"/>
              <a:t> музея и так далее.</a:t>
            </a:r>
          </a:p>
          <a:p>
            <a:pPr>
              <a:buNone/>
            </a:pPr>
            <a:r>
              <a:rPr lang="ru-RU" sz="2800" dirty="0" smtClean="0"/>
              <a:t>     Соответственно</a:t>
            </a:r>
            <a:r>
              <a:rPr lang="ru-RU" sz="2800" dirty="0" smtClean="0"/>
              <a:t>, сувениры несут колорит места, </a:t>
            </a:r>
            <a:r>
              <a:rPr lang="ru-RU" sz="2800" dirty="0" smtClean="0"/>
              <a:t>в котором</a:t>
            </a:r>
            <a:r>
              <a:rPr lang="ru-RU" sz="2800" dirty="0" smtClean="0"/>
              <a:t> они были произведены и приобретены. Это </a:t>
            </a: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     может быть</a:t>
            </a:r>
            <a:r>
              <a:rPr lang="ru-RU" sz="2800" dirty="0" smtClean="0"/>
              <a:t> эмблема города, изображение памятного места, объект культуры. Сувениры часто продаются </a:t>
            </a:r>
            <a:r>
              <a:rPr lang="ru-RU" sz="2800" dirty="0" smtClean="0"/>
              <a:t>в специализированных</a:t>
            </a:r>
            <a:r>
              <a:rPr lang="ru-RU" sz="2800" dirty="0" smtClean="0"/>
              <a:t> магазинах и палатках.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571604" y="2928934"/>
            <a:ext cx="560634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dirty="0" smtClean="0"/>
              <a:t>СПАСИБО ЗА ВНИМАНИЕ</a:t>
            </a:r>
            <a:endParaRPr lang="ru-RU" sz="4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467544" y="764704"/>
            <a:ext cx="3008313" cy="4691063"/>
          </a:xfrm>
        </p:spPr>
        <p:txBody>
          <a:bodyPr>
            <a:noAutofit/>
          </a:bodyPr>
          <a:lstStyle/>
          <a:p>
            <a:r>
              <a:rPr lang="ru-RU" sz="2000" b="1" dirty="0" smtClean="0"/>
              <a:t>Однажды из Японии, с острова Хонсю была привезена японская традиционная деревянная кукла. Это был узкоглазый деревянный старичок </a:t>
            </a:r>
            <a:r>
              <a:rPr lang="ru-RU" sz="2000" b="1" dirty="0" err="1" smtClean="0"/>
              <a:t>Фукурума</a:t>
            </a:r>
            <a:r>
              <a:rPr lang="ru-RU" sz="2000" b="1" dirty="0" smtClean="0"/>
              <a:t>. </a:t>
            </a:r>
            <a:r>
              <a:rPr lang="ru-RU" sz="2000" b="1" dirty="0"/>
              <a:t> </a:t>
            </a:r>
            <a:r>
              <a:rPr lang="ru-RU" sz="2000" b="1" dirty="0" err="1" smtClean="0"/>
              <a:t>Фукурума</a:t>
            </a:r>
            <a:r>
              <a:rPr lang="ru-RU" sz="2000" b="1" dirty="0" smtClean="0"/>
              <a:t> раскрывался, и в нём находилось ещё несколько фигурок, вложенных одна в другую.</a:t>
            </a:r>
            <a:endParaRPr lang="ru-RU" sz="2000" b="1" dirty="0"/>
          </a:p>
        </p:txBody>
      </p:sp>
      <p:pic>
        <p:nvPicPr>
          <p:cNvPr id="14" name="Объект 1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39952" y="116632"/>
            <a:ext cx="4032448" cy="6374526"/>
          </a:xfrm>
        </p:spPr>
      </p:pic>
    </p:spTree>
    <p:extLst>
      <p:ext uri="{BB962C8B-B14F-4D97-AF65-F5344CB8AC3E}">
        <p14:creationId xmlns:p14="http://schemas.microsoft.com/office/powerpoint/2010/main" xmlns="" val="39333443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/>
        </p:blipFill>
        <p:spPr>
          <a:xfrm>
            <a:off x="5004048" y="136330"/>
            <a:ext cx="3302793" cy="631700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9552" y="548680"/>
            <a:ext cx="3008313" cy="5688632"/>
          </a:xfrm>
        </p:spPr>
        <p:txBody>
          <a:bodyPr>
            <a:noAutofit/>
          </a:bodyPr>
          <a:lstStyle/>
          <a:p>
            <a:r>
              <a:rPr lang="ru-RU" sz="2000" b="1" dirty="0"/>
              <a:t>Первым расписал русскую матрёшку более 100 лет назад С.А. Малютин, а выточил токарь </a:t>
            </a:r>
            <a:r>
              <a:rPr lang="ru-RU" sz="2000" b="1" dirty="0" err="1"/>
              <a:t>Звёздочкин</a:t>
            </a:r>
            <a:r>
              <a:rPr lang="ru-RU" sz="2000" b="1" dirty="0"/>
              <a:t>. Всем полюбилась весёлая крестьянская девочка. Она представляла собой круглолицую крестьянскую девушку в вышитой сорочке, сарафане и переднике, в цветастом платке, держащую в руках чёрного петуха. Русскую деревянную куклу назвали матрёшкой</a:t>
            </a:r>
          </a:p>
        </p:txBody>
      </p:sp>
    </p:spTree>
    <p:extLst>
      <p:ext uri="{BB962C8B-B14F-4D97-AF65-F5344CB8AC3E}">
        <p14:creationId xmlns:p14="http://schemas.microsoft.com/office/powerpoint/2010/main" xmlns="" val="27704455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827" t="215" r="-213" b="-616"/>
          <a:stretch/>
        </p:blipFill>
        <p:spPr>
          <a:xfrm>
            <a:off x="1259632" y="188640"/>
            <a:ext cx="5472608" cy="516993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7504" y="5589240"/>
            <a:ext cx="8784976" cy="1152128"/>
          </a:xfrm>
        </p:spPr>
        <p:txBody>
          <a:bodyPr>
            <a:normAutofit/>
          </a:bodyPr>
          <a:lstStyle/>
          <a:p>
            <a:r>
              <a:rPr lang="ru-RU" sz="2000" b="1" dirty="0"/>
              <a:t>Имя Матрёна, </a:t>
            </a:r>
            <a:r>
              <a:rPr lang="ru-RU" sz="2000" b="1" dirty="0" err="1"/>
              <a:t>Матрёша</a:t>
            </a:r>
            <a:r>
              <a:rPr lang="ru-RU" sz="2000" b="1" dirty="0"/>
              <a:t> считалось одним из наиболее распространённых женских имён. Это имя ассоциировалось с матерью многочисленного семейства, обладавшей хорошим здоровьем и дородной фигурой.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367692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719" r="5719"/>
          <a:stretch>
            <a:fillRect/>
          </a:stretch>
        </p:blipFill>
        <p:spPr>
          <a:xfrm>
            <a:off x="899592" y="50503"/>
            <a:ext cx="7128792" cy="5346594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1520" y="5517232"/>
            <a:ext cx="8640960" cy="1152128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/>
              <a:t>Чтобы изготовить матрёшку, требуется большое мастерство. Сначала подбирают подходящий вид древесины. Из-за мягкости в основном выбирают липу, реже ольху или берёзу. </a:t>
            </a:r>
          </a:p>
          <a:p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xmlns="" val="3256423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323528" y="5517232"/>
            <a:ext cx="8568952" cy="1224136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Затем надо выточить из дерева заготовку, и чтобы ни сучка, ни трещинки не было</a:t>
            </a:r>
            <a:endParaRPr lang="ru-RU" sz="2000" b="1" dirty="0"/>
          </a:p>
        </p:txBody>
      </p:sp>
      <p:pic>
        <p:nvPicPr>
          <p:cNvPr id="13" name="Объект 12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558" r="4558"/>
          <a:stretch>
            <a:fillRect/>
          </a:stretch>
        </p:blipFill>
        <p:spPr>
          <a:xfrm>
            <a:off x="1115616" y="476672"/>
            <a:ext cx="7056784" cy="529258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 smtClean="0"/>
              <a:t>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326666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268" b="5268"/>
          <a:stretch>
            <a:fillRect/>
          </a:stretch>
        </p:blipFill>
        <p:spPr>
          <a:xfrm>
            <a:off x="971600" y="404664"/>
            <a:ext cx="6696744" cy="5022558"/>
          </a:xfrm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2123728" y="5661248"/>
            <a:ext cx="5486400" cy="804862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Надо убрать все  </a:t>
            </a:r>
            <a:r>
              <a:rPr lang="ru-RU" sz="2000" b="1" dirty="0" err="1" smtClean="0"/>
              <a:t>все</a:t>
            </a:r>
            <a:r>
              <a:rPr lang="ru-RU" sz="2000" b="1" dirty="0" smtClean="0"/>
              <a:t> шероховатости. 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xmlns="" val="4205165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863" r="13863"/>
          <a:stretch>
            <a:fillRect/>
          </a:stretch>
        </p:blipFill>
        <p:spPr>
          <a:xfrm>
            <a:off x="539552" y="260648"/>
            <a:ext cx="7430616" cy="557296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95536" y="5877272"/>
            <a:ext cx="8352928" cy="720080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/>
              <a:t>После окончательной сушки и полировки, гладкая поверхность позволяет художнику равномерно нанести краски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xmlns="" val="55234770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421</Words>
  <Application>Microsoft Office PowerPoint</Application>
  <PresentationFormat>Экран (4:3)</PresentationFormat>
  <Paragraphs>28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МАТРЕШКА – РУССКИИЙ СУВЕНИР</vt:lpstr>
      <vt:lpstr>Что такое сувенир?</vt:lpstr>
      <vt:lpstr>Слайд 3</vt:lpstr>
      <vt:lpstr>Слайд 4</vt:lpstr>
      <vt:lpstr>Слайд 5</vt:lpstr>
      <vt:lpstr>Слайд 6</vt:lpstr>
      <vt:lpstr>Затем надо выточить из дерева заготовку, и чтобы ни сучка, ни трещинки не было</vt:lpstr>
      <vt:lpstr>Слайд 8</vt:lpstr>
      <vt:lpstr>Слайд 9</vt:lpstr>
      <vt:lpstr>Слайд 10</vt:lpstr>
      <vt:lpstr>Слайд 11</vt:lpstr>
      <vt:lpstr>СЕРГИЕВО-ПОСАДСКАЯ МАТРЕШКА</vt:lpstr>
      <vt:lpstr>СЕРГИЕВО-ПОСАДСКАЯ МАТРЕШКА</vt:lpstr>
      <vt:lpstr>СЕМЁНОВСКАЯ МАТРЁШКА</vt:lpstr>
      <vt:lpstr>СЕМЕНОВСКИЕ МАТРЕШКИ</vt:lpstr>
      <vt:lpstr>ПОЛХОВ-МАЙДАНСКАЯ МАТРЁШКА </vt:lpstr>
      <vt:lpstr>ПОЛХОВ - МАЙДАНСКАЯ МАТРЁШКА </vt:lpstr>
      <vt:lpstr>ЗАГОРСКАЯ МАТРЕШКА</vt:lpstr>
      <vt:lpstr>Загорские матрешки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РУССКАЯ МАТРЕШКА</dc:title>
  <dc:creator>Мама</dc:creator>
  <cp:lastModifiedBy>user</cp:lastModifiedBy>
  <cp:revision>16</cp:revision>
  <dcterms:created xsi:type="dcterms:W3CDTF">2013-11-03T06:17:00Z</dcterms:created>
  <dcterms:modified xsi:type="dcterms:W3CDTF">2018-03-28T07:07:23Z</dcterms:modified>
</cp:coreProperties>
</file>