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7" r:id="rId3"/>
    <p:sldId id="259" r:id="rId4"/>
    <p:sldId id="26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80C2E-C61C-4329-B073-0C5B5100543C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1C573-E496-4E26-97EA-A554C4C75326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03843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5A8135-6CD3-45A1-B6C4-B2B31E688A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D31CEEA-395A-4004-8FD1-B0F3B70E3F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1078CC8-6BFD-4757-8167-83C34FEBEC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591A-0FBB-4245-83AC-D42AF5514720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DC4EBE6-79F6-4A9B-B30C-37CB75384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94B5D2-2E92-4A86-BE9B-9B8B6D0E6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53E3-A722-48AD-8060-A3A78974A4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2264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3A3C4E-6411-4C79-B835-AF384E1CA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59BA002-41F5-42D6-B3E7-57BA6D74EF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D8D8BF-523B-4149-B9F4-8B5756FAB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591A-0FBB-4245-83AC-D42AF5514720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6D55B4-3915-43FE-BEE8-6C28BBB36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F506C5A-9CF3-44F0-A0E6-829F12B396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53E3-A722-48AD-8060-A3A78974A4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900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5E46C37-F99E-4589-A7D0-044F59A5A4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F3B3803-ED9F-4787-81BA-892E646624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21268EE-381B-4364-A8B6-B41690AEED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591A-0FBB-4245-83AC-D42AF5514720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96C1CC-E22E-4922-BAD9-141EBB22C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F0D4200-85D2-40AA-AFC0-734C8DB00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53E3-A722-48AD-8060-A3A78974A4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7579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B8C52E6-28A9-4ED8-BC6E-983CD9E4C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91864B-D662-4F15-8964-482CCF02D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9C170B-A369-4CD7-B397-A726B69A4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591A-0FBB-4245-83AC-D42AF5514720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AF82A64-174C-4307-AAC2-67F43F2EA9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CE842BD-96F2-4768-94F2-B48094345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53E3-A722-48AD-8060-A3A78974A4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970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64D2BA-E9F7-4B87-B4EB-2F8DBE805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26D9627-2D0E-40FD-A7E4-D72A8F8E7A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EA909A0-CCA5-4221-8E98-626CDBC2A2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591A-0FBB-4245-83AC-D42AF5514720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6746C79-BEED-4B5B-8855-415CAC52BC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18DA7A-FFE4-4BE5-BC97-505C79234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53E3-A722-48AD-8060-A3A78974A4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4206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637650-6742-487D-9CDB-37122364F0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B2D9B95-F021-41AF-8F5F-1801701FFC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B9C2868-5723-4478-ACBF-6C6F382B9C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68CE68E-D488-41CF-AAE2-A5FC5B52F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591A-0FBB-4245-83AC-D42AF5514720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2079494-DD3D-4E03-B3FB-E75EF8B97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6D0BA7C-F181-4C33-96BB-E752CFCC6A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53E3-A722-48AD-8060-A3A78974A4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245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F0AEB7-9758-48DF-9E8E-807C26CB8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86A5C7A-630F-4D50-8B31-6537DC92CB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9E9BD576-5C7F-487D-BD5A-6C04477C0F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92E2F1C-8B13-4942-BBB4-6A725EE16C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AF8F6A9-2E82-4BC3-BC8D-CE78C83B48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4A54075-5C11-477F-9959-F32651CB5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591A-0FBB-4245-83AC-D42AF5514720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76C6627-0AD2-43EF-8BFB-5BFA65082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8F92970-9407-4225-976D-D72548CDB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53E3-A722-48AD-8060-A3A78974A4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3763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E79F53-3960-4B3E-8F22-D54480FB69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9555D1D-A4FE-4EA4-91BF-32D84C088C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591A-0FBB-4245-83AC-D42AF5514720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A4E7E1-D887-4832-922F-619D29455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6F2C1CD-D731-4A4A-A5DE-8C8AEC6FB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53E3-A722-48AD-8060-A3A78974A4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292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7F4C76E-0EE5-43B9-B69B-BA1F2C5BE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591A-0FBB-4245-83AC-D42AF5514720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8AB9ED48-4631-417F-8287-C6E183A4E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AD595C3-DB60-4E61-8EAB-A4E142F64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53E3-A722-48AD-8060-A3A78974A4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3239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2BCD76-7BEA-4CA3-A23F-EB2176325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73A094-2C8B-42CB-A140-27AB4FC91C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A1C5141-E8A3-49F4-838F-BF7A4264DC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3F001D7-64CC-48A9-B5EC-A59A4D194C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591A-0FBB-4245-83AC-D42AF5514720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FC14632-DC63-4B56-A399-D7DE5AD4F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C86B39-7072-4565-ADFC-E047D4809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53E3-A722-48AD-8060-A3A78974A4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405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C16B7E-0BBA-4D18-9D31-808FA9F946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D814029-E1F1-49C7-9BCE-8E9FD8A1E1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69F46AB-C495-4B32-817A-B6FD26DD3A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3402B6C-30C9-4EDC-801F-053ACF019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EE591A-0FBB-4245-83AC-D42AF5514720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AAA21F2-A53D-4D94-97D3-B1548510E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D9817BD-EE0C-403B-A124-2D1D227F6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7453E3-A722-48AD-8060-A3A78974A4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562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17F66A-B0BC-4548-A7FA-9E2B935DB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B0A49CB-1C68-45CC-844B-DD9548CEC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DF5FA46-6EBD-4061-96A8-D7449B043D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E591A-0FBB-4245-83AC-D42AF5514720}" type="datetimeFigureOut">
              <a:rPr lang="ru-RU" smtClean="0"/>
              <a:t>28.03.2018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8B36A1C-157C-425E-9054-8205FAEEA9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722A5C-6BA8-48A7-B9F1-9B21DE3FC1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453E3-A722-48AD-8060-A3A78974A47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5393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6F1FC9-3409-44FA-890A-1803AD49326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Окружной конкурс по ритмической гимнастике</a:t>
            </a:r>
            <a:br>
              <a:rPr lang="ru-RU" dirty="0"/>
            </a:br>
            <a:r>
              <a:rPr lang="ru-RU" dirty="0"/>
              <a:t> 2012 год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B4C078F-BD1D-4BF0-8322-35298F8248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Дети 2 группы</a:t>
            </a:r>
          </a:p>
        </p:txBody>
      </p:sp>
    </p:spTree>
    <p:extLst>
      <p:ext uri="{BB962C8B-B14F-4D97-AF65-F5344CB8AC3E}">
        <p14:creationId xmlns:p14="http://schemas.microsoft.com/office/powerpoint/2010/main" val="17398144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86FF718-E0B0-4BFE-881A-B7BA699D8D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66999" y="1500187"/>
            <a:ext cx="6858000" cy="3857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981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918927F-647B-404E-9F54-6F1394913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        Корзинка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A1096B-B12E-431E-9ADF-707A4A396150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038C85EC-0965-40BF-BAAC-AD355ED4EFC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2366863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2422B7B-DA72-4F61-A831-12BA069558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Колечко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56650D2-E954-41FB-AB9B-0715783BDAB3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id="{7453EB95-D62C-4C0F-B3C5-DA11D71326B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dirty="0"/>
              <a:t>Настя</a:t>
            </a:r>
          </a:p>
        </p:txBody>
      </p:sp>
    </p:spTree>
    <p:extLst>
      <p:ext uri="{BB962C8B-B14F-4D97-AF65-F5344CB8AC3E}">
        <p14:creationId xmlns:p14="http://schemas.microsoft.com/office/powerpoint/2010/main" val="35538208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13</Words>
  <Application>Microsoft Office PowerPoint</Application>
  <PresentationFormat>Широкоэкранный</PresentationFormat>
  <Paragraphs>6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Окружной конкурс по ритмической гимнастике  2012 год</vt:lpstr>
      <vt:lpstr>Презентация PowerPoint</vt:lpstr>
      <vt:lpstr>         Корзинка</vt:lpstr>
      <vt:lpstr>Колечко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Окружной конкурс по ритмической гимнастике  2012 год</dc:title>
  <dc:creator>Светлана Таранец</dc:creator>
  <cp:lastModifiedBy>Светлана Таранец</cp:lastModifiedBy>
  <cp:revision>6</cp:revision>
  <dcterms:created xsi:type="dcterms:W3CDTF">2018-03-25T11:29:02Z</dcterms:created>
  <dcterms:modified xsi:type="dcterms:W3CDTF">2018-03-28T06:23:42Z</dcterms:modified>
</cp:coreProperties>
</file>