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D8CE6A-9D52-4436-B794-8DFEEED77E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D43EF79-D738-43EC-A772-5A65C561F5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6EA69D-2938-461C-AC54-81C3BDE40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3795-3A17-4293-A280-9ABFD3107E3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8EE87C-D6AB-4DDC-959E-F88B512E6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553826-46D7-4909-A598-CA469E35F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A39F3-870A-49C8-8E1F-E508D680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062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7D3169-2EDA-47B9-8F31-5B8CE315E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32D3E5D-A682-4B06-AA77-B1B30919F8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415F1A-6760-47A3-9A4E-FAD9BCE51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3795-3A17-4293-A280-9ABFD3107E3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4A8D1D-EC38-4178-B168-03C0EF29B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349A7A-95B2-48C1-AFA7-7FC68FC48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A39F3-870A-49C8-8E1F-E508D680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67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85F09B2-5396-49D1-AA94-DF979AB1E2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30C2256-ADDF-4BCD-8BD6-3EF695C5D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F15FF8-5B59-459F-88D7-D39A55D27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3795-3A17-4293-A280-9ABFD3107E3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643B44-1148-4AA5-A173-B716589DE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455B10-A43D-4BD3-AC43-4B4F562CD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A39F3-870A-49C8-8E1F-E508D680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456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36940A-3CF0-46B1-A798-E210FE268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61C523-ADDF-4C1E-BDD2-CEB9EDEF8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4A7558-C5C8-44F4-BB87-BA76BDD8F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3795-3A17-4293-A280-9ABFD3107E3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3966DE-775F-4DE8-BA9D-3C605B474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A580E7-7AA8-4181-90F4-A66D63845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A39F3-870A-49C8-8E1F-E508D680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680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A24E7E-E0AB-41AF-BEAE-B51F0EE1A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E82E55-C3A5-474D-9631-E0CBEE2D20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D46622-B5F0-439E-B636-0C05129F9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3795-3A17-4293-A280-9ABFD3107E3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CAEE84-58CD-4A8B-A097-126CAFDD0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85DA63-9774-484D-97B4-F39AC2E08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A39F3-870A-49C8-8E1F-E508D680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258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32CCF7-3624-4DA6-A9A0-E0D33E85B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C9BB89-179F-431C-8E55-275B27201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1D891B9-D807-4702-9629-9C8DE9A83F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2776D0-48EF-460F-8E35-1700B27D5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3795-3A17-4293-A280-9ABFD3107E3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8341826-0C05-41E8-95FC-10CF6B4F7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5C7148-1305-4A3E-9258-13AB478B7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A39F3-870A-49C8-8E1F-E508D680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076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09C6DE-3F83-44E2-B000-235E616AD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2FFE8CA-CDFD-4E09-A7BD-6958AD575F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DAF3800-DF84-47BA-8218-CA5572DD24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E94539B-6895-4B47-AD22-8685E27665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DEC9918-7A1A-42D1-A712-A339D60F80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E5C3E7A-DCC5-4BC2-A892-7AB2E7870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3795-3A17-4293-A280-9ABFD3107E3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7EC4F7D-FD2A-4A86-B524-C7885252D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5C0CEB6-08E2-4C25-92A7-5332E34A9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A39F3-870A-49C8-8E1F-E508D680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622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8C0CC5-B732-412E-B700-D282A4253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A4F9967-FAAE-455F-87D1-AC8BFD5FD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3795-3A17-4293-A280-9ABFD3107E3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5AC62BE-BE34-4AFE-AEF1-7B6F61088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BEF925B-1E25-410C-81DB-37E08F289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A39F3-870A-49C8-8E1F-E508D680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799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A3D9DD2-2C0E-4C02-AB02-7A19738CC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3795-3A17-4293-A280-9ABFD3107E3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319B6B2-0A5F-4731-9639-870D0CA92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FC2A12A-6AF8-4813-9CB5-68D596EC8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A39F3-870A-49C8-8E1F-E508D680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134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F3FC9B-FDB6-4C4C-A05F-5C25A27CF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517461-F5C7-4508-9712-63ECEA6171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15CF1FC-661A-4148-BD35-847F17234D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35FC54A-FB24-4DA4-918B-1C7FAC7A4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3795-3A17-4293-A280-9ABFD3107E3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14404B5-6F4A-4B19-9455-7BC5DD7CD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E5DDA8-B3B2-4FC9-A74E-4C6CB75BD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A39F3-870A-49C8-8E1F-E508D680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462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399C54-3085-42DB-B322-B2EA3E992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04B8160-8687-4ECE-B041-3E89514AC4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23A0C66-C946-4669-B4C9-556FB34816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715D9FA-5199-4BF2-93B8-4D8AF5D8C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3795-3A17-4293-A280-9ABFD3107E3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FFD719-C539-42BF-A71E-E3FF783AB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A6B166-0768-4C33-A396-0A54A932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A39F3-870A-49C8-8E1F-E508D680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518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A7CE44-E28D-4407-A22B-0F8FD282B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9533970-DA60-4306-B0E9-B552081B49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4ADDF0-E7D6-412C-AD98-20F4EA9EFE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83795-3A17-4293-A280-9ABFD3107E3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EE7441-DFB9-4036-A36E-911B94389B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7024A3-0013-4F13-9321-26371B3A77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A39F3-870A-49C8-8E1F-E508D680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97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754801-D926-4E18-A7B0-25BBBCC62B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«День открытых дверей» в ГБОУ Школа №1400 ДО СП №2</a:t>
            </a:r>
            <a:br>
              <a:rPr lang="ru-RU" dirty="0"/>
            </a:br>
            <a:r>
              <a:rPr lang="ru-RU" dirty="0"/>
              <a:t>15.05.2015 г.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21AFDC3-878C-4621-A46D-068D149889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Открытое занятие: «Дружит с солнцем ветерок, дружим мы с тобою»</a:t>
            </a:r>
          </a:p>
          <a:p>
            <a:r>
              <a:rPr lang="ru-RU" dirty="0"/>
              <a:t>педагог доп. образования Таранец С.И. </a:t>
            </a:r>
          </a:p>
        </p:txBody>
      </p:sp>
    </p:spTree>
    <p:extLst>
      <p:ext uri="{BB962C8B-B14F-4D97-AF65-F5344CB8AC3E}">
        <p14:creationId xmlns:p14="http://schemas.microsoft.com/office/powerpoint/2010/main" val="3472354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E948AE3-75A8-4A92-9890-DB2B558C58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220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1CC016B-FB8F-46FA-9B10-F1BD5C36C5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687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6C45FB6-ADA1-484B-976D-1DDD3A395C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642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1C9B19F-4705-41B8-BF20-E08245D178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825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4181A7F-CEEB-4BAC-B3FF-D3F4CC7884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960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B4E378-93D2-4E25-ADD0-7300E03DE6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466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6316601-2BA9-4CAA-93DB-B7FF2652C6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2136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37</Words>
  <Application>Microsoft Office PowerPoint</Application>
  <PresentationFormat>Широкоэкранный</PresentationFormat>
  <Paragraphs>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«День открытых дверей» в ГБОУ Школа №1400 ДО СП №2 15.05.2015 г.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«День открытых дверей» в ГБОУ Школа №384 СП ДО №2 24.04.2016 год</dc:title>
  <dc:creator>Светлана Таранец</dc:creator>
  <cp:lastModifiedBy>Светлана Таранец</cp:lastModifiedBy>
  <cp:revision>7</cp:revision>
  <dcterms:created xsi:type="dcterms:W3CDTF">2018-03-26T20:01:44Z</dcterms:created>
  <dcterms:modified xsi:type="dcterms:W3CDTF">2018-03-28T19:58:45Z</dcterms:modified>
</cp:coreProperties>
</file>