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65"/>
  </p:normalViewPr>
  <p:slideViewPr>
    <p:cSldViewPr snapToGrid="0" snapToObjects="1">
      <p:cViewPr varScale="1">
        <p:scale>
          <a:sx n="106" d="100"/>
          <a:sy n="106" d="100"/>
        </p:scale>
        <p:origin x="-630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6862D-2F75-B048-A9B6-373E8425F3D5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5CDEA-2785-C14A-8144-14AC8C1D6D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25961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F7AFFB9B-9FB8-469E-96F9-4D32314110B6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ое изображение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D2AC3-6A0B-4169-B1EA-E3AE8B351BDD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4B9363-8B87-41B7-9F8E-64519CBB8F34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F5746-5284-4951-9F37-7AE924EDBCB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с имене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98B29-7265-4A65-A2A4-6703C057B7C1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BA082-94DF-4C4B-A041-6624924AB0A8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колонки с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86C4-3AB5-4E0C-86CA-FB108C350AA9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FF1211-4E0C-4AB3-B04F-585959BDAFE8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BDECAF-D3BE-4069-9C78-642ECCD0147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DC27-E420-4878-9EE6-7B9656D6442A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F47CF-67C9-420C-80A5-E2069FF0C2DF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2DC73-F065-42F5-A9F2-D90B2E42A0B3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EA702-9B29-41CC-9BCC-3DF8A0D379FE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7649AC-CB8F-4FF1-9A34-5861C74DD0A7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5CECA-2D3A-4680-9B49-752200DE467C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C3BFE2-83B7-4B0A-B9D3-AB28331082B3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Чтобы добавить рисунок, перетащите его в заполнитель или щелкните значок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78E3-FDA3-4D28-AAA2-0B81F349A39D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C35BB1C6-BF8F-4481-8AB2-603A1C8A906A}" type="datetimeFigureOut">
              <a:rPr lang="en-US" dirty="0"/>
              <a:pPr/>
              <a:t>3/29/2018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1420000">
            <a:off x="907141" y="936621"/>
            <a:ext cx="9755187" cy="2826913"/>
          </a:xfrm>
        </p:spPr>
        <p:txBody>
          <a:bodyPr>
            <a:normAutofit fontScale="90000"/>
          </a:bodyPr>
          <a:lstStyle/>
          <a:p>
            <a:r>
              <a:rPr lang="ru-RU" dirty="0"/>
              <a:t>подвиг жителей блокадного </a:t>
            </a:r>
            <a:r>
              <a:rPr lang="ru-RU" dirty="0" smtClean="0"/>
              <a:t>Ленинграда</a:t>
            </a: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 rot="21443996">
            <a:off x="5720633" y="3529614"/>
            <a:ext cx="5478964" cy="2860191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tabLst/>
              <a:defRPr/>
            </a:pPr>
            <a:r>
              <a:rPr lang="ru-RU" sz="2000" b="1" cap="all" noProof="0" dirty="0" smtClean="0">
                <a:latin typeface="Calibri" charset="0"/>
                <a:ea typeface="Calibri" charset="0"/>
                <a:cs typeface="Calibri" charset="0"/>
              </a:rPr>
              <a:t>Студенты Гф-1 -1 (17): </a:t>
            </a:r>
            <a:r>
              <a:rPr lang="ru-RU" sz="2000" b="1" cap="all" noProof="0" dirty="0" err="1" smtClean="0">
                <a:latin typeface="Calibri" charset="0"/>
                <a:ea typeface="Calibri" charset="0"/>
                <a:cs typeface="Calibri" charset="0"/>
              </a:rPr>
              <a:t>Зотина</a:t>
            </a:r>
            <a:r>
              <a:rPr lang="ru-RU" sz="2000" b="1" cap="all" noProof="0" dirty="0" smtClean="0">
                <a:latin typeface="Calibri" charset="0"/>
                <a:ea typeface="Calibri" charset="0"/>
                <a:cs typeface="Calibri" charset="0"/>
              </a:rPr>
              <a:t> Ксения, 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tabLst/>
              <a:defRPr/>
            </a:pPr>
            <a:r>
              <a:rPr kumimoji="0" lang="ru-RU" sz="2000" b="1" i="0" u="none" strike="noStrike" kern="1200" cap="all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0" lang="ru-RU" sz="2000" b="1" i="0" u="none" strike="noStrike" kern="1200" cap="all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                                          </a:t>
            </a:r>
            <a:r>
              <a:rPr kumimoji="0" lang="ru-RU" sz="2000" b="1" i="0" u="none" strike="noStrike" kern="1200" cap="all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чупракова</a:t>
            </a:r>
            <a:r>
              <a:rPr kumimoji="0" lang="ru-RU" sz="2000" b="1" i="0" u="none" strike="noStrike" kern="1200" cap="all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0" lang="ru-RU" sz="2000" b="1" i="0" u="none" strike="noStrike" kern="1200" cap="all" spc="0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екатериена</a:t>
            </a:r>
            <a:endParaRPr kumimoji="0" lang="ru-RU" sz="20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 rot="21385680">
            <a:off x="4720389" y="4697506"/>
            <a:ext cx="1855695" cy="1462906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tabLst/>
              <a:defRPr/>
            </a:pPr>
            <a:r>
              <a:rPr kumimoji="0" lang="ru-RU" sz="2000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Нижняя тура</a:t>
            </a: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tabLst/>
              <a:defRPr/>
            </a:pPr>
            <a:r>
              <a:rPr lang="ru-RU" sz="2000" b="1" cap="all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lang="ru-RU" sz="2000" b="1" cap="all" dirty="0" smtClean="0">
                <a:latin typeface="Calibri" charset="0"/>
                <a:ea typeface="Calibri" charset="0"/>
                <a:cs typeface="Calibri" charset="0"/>
              </a:rPr>
              <a:t>          2018</a:t>
            </a:r>
            <a:endParaRPr kumimoji="0" lang="ru-RU" sz="2000" b="1" i="0" u="none" strike="noStrike" kern="1200" cap="all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tabLst/>
              <a:defRPr/>
            </a:pPr>
            <a:endParaRPr kumimoji="0" lang="ru-RU" sz="2000" b="0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 rot="21440127">
            <a:off x="1867309" y="153251"/>
            <a:ext cx="6608274" cy="653354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60000"/>
              <a:tabLst/>
              <a:defRPr/>
            </a:pPr>
            <a:r>
              <a:rPr kumimoji="0" lang="ru-RU" sz="20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0" lang="ru-RU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Гбпоу</a:t>
            </a:r>
            <a:r>
              <a:rPr kumimoji="0" lang="ru-RU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 со «</a:t>
            </a:r>
            <a:r>
              <a:rPr kumimoji="0" lang="ru-RU" b="1" i="0" u="none" strike="noStrike" kern="1200" cap="all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исовский</a:t>
            </a:r>
            <a:r>
              <a:rPr lang="ru-RU" b="1" cap="all" dirty="0" smtClean="0">
                <a:latin typeface="Calibri" charset="0"/>
                <a:ea typeface="Calibri" charset="0"/>
                <a:cs typeface="Calibri" charset="0"/>
              </a:rPr>
              <a:t> </a:t>
            </a:r>
            <a:r>
              <a:rPr kumimoji="0" lang="ru-RU" b="1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Calibri" charset="0"/>
                <a:cs typeface="Calibri" charset="0"/>
              </a:rPr>
              <a:t>геологоразведочный техникум»</a:t>
            </a:r>
            <a:endParaRPr kumimoji="0" lang="ru-RU" sz="3600" b="1" i="0" u="none" strike="noStrike" kern="1200" cap="all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89156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33926" y="1136964"/>
            <a:ext cx="10394707" cy="3311189"/>
          </a:xfrm>
        </p:spPr>
        <p:txBody>
          <a:bodyPr/>
          <a:lstStyle/>
          <a:p>
            <a:r>
              <a:rPr lang="ru-RU" dirty="0">
                <a:latin typeface="Calibri" charset="0"/>
                <a:ea typeface="Calibri" charset="0"/>
                <a:cs typeface="Calibri" charset="0"/>
              </a:rPr>
              <a:t>«Ленинград был одной семьей. Чем сильнее нас давили, тем активнее мы сопротивлялись. Радио, спектакли, футбольные матчи... Наш город жил и дышал. Ленинградцы не падали духом. Мы были одной семьей».</a:t>
            </a:r>
          </a:p>
        </p:txBody>
      </p:sp>
    </p:spTree>
    <p:extLst>
      <p:ext uri="{BB962C8B-B14F-4D97-AF65-F5344CB8AC3E}">
        <p14:creationId xmlns:p14="http://schemas.microsoft.com/office/powerpoint/2010/main" xmlns="" val="691894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Музыка блокадного города 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185611" y="2063396"/>
            <a:ext cx="5894896" cy="331118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Calibri" charset="0"/>
                <a:ea typeface="Calibri" charset="0"/>
                <a:cs typeface="Calibri" charset="0"/>
              </a:rPr>
              <a:t>В первые месяцы после начала блокады композитор Дмитрий Шостакович создал свою Седьмую симфонию, которую назвал «Ленинградской. Премьера симфонии в Ленинграде состоялась 9 августа 1942 года в Большом зале филармонии. Музыку услышали все ленинградцы. Звуки музыки доносились и до врага, осаждавшего город. Уже тогда было понятно: дух ленинградцев не сломить. </a:t>
            </a:r>
            <a:endParaRPr lang="ru-RU" dirty="0"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7336" y="2063396"/>
            <a:ext cx="3687011" cy="292195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17336" y="4998693"/>
            <a:ext cx="3687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>
                <a:latin typeface="Calibri" charset="0"/>
                <a:ea typeface="Calibri" charset="0"/>
                <a:cs typeface="Calibri" charset="0"/>
              </a:rPr>
              <a:t>(</a:t>
            </a:r>
            <a:r>
              <a:rPr lang="ru-RU" i="1" dirty="0" smtClean="0">
                <a:latin typeface="Calibri" charset="0"/>
                <a:ea typeface="Calibri" charset="0"/>
                <a:cs typeface="Calibri" charset="0"/>
              </a:rPr>
              <a:t>1-е </a:t>
            </a:r>
            <a:r>
              <a:rPr lang="ru-RU" i="1" dirty="0">
                <a:latin typeface="Calibri" charset="0"/>
                <a:ea typeface="Calibri" charset="0"/>
                <a:cs typeface="Calibri" charset="0"/>
              </a:rPr>
              <a:t>исполнение 7-й симфонии Шостаковича. фото)</a:t>
            </a:r>
            <a:endParaRPr lang="ru-RU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97146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Футбол во время блокады 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185611" y="2063396"/>
            <a:ext cx="5894896" cy="3311189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latin typeface="Calibri" charset="0"/>
                <a:ea typeface="Calibri" charset="0"/>
                <a:cs typeface="Calibri" charset="0"/>
              </a:rPr>
              <a:t>весной</a:t>
            </a:r>
            <a:r>
              <a:rPr lang="ru-RU" dirty="0">
                <a:latin typeface="Calibri" charset="0"/>
                <a:ea typeface="Calibri" charset="0"/>
                <a:cs typeface="Calibri" charset="0"/>
              </a:rPr>
              <a:t>, 31 мая 1942 года, в городе прошел первый футбольных матч – между «Динамо» и командой Ленинградского металлического завода. Из-за бомбежек игру приходилось неоднократно прерывать, а таймы сократить до 30 минут. Несмотря на трудности, матч был доигран до финального свистка. Футболисты, которые вышли на поле и играли в полную силу, заявили всему городу: «Ленинград жив!»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7336" y="2286199"/>
            <a:ext cx="3687011" cy="247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6527297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Театральное чудо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704348" y="2063396"/>
            <a:ext cx="6906126" cy="3170341"/>
          </a:xfrm>
        </p:spPr>
        <p:txBody>
          <a:bodyPr>
            <a:noAutofit/>
          </a:bodyPr>
          <a:lstStyle/>
          <a:p>
            <a:r>
              <a:rPr lang="ru-RU" sz="1900" dirty="0" smtClean="0">
                <a:latin typeface="Calibri" charset="0"/>
                <a:ea typeface="Calibri" charset="0"/>
                <a:cs typeface="Calibri" charset="0"/>
              </a:rPr>
              <a:t>18 </a:t>
            </a:r>
            <a:r>
              <a:rPr lang="ru-RU" sz="1900" dirty="0">
                <a:latin typeface="Calibri" charset="0"/>
                <a:ea typeface="Calibri" charset="0"/>
                <a:cs typeface="Calibri" charset="0"/>
              </a:rPr>
              <a:t>октября 1942 года в Ленинграде открылся театр им. В.Ф. </a:t>
            </a:r>
            <a:r>
              <a:rPr lang="ru-RU" sz="1900" dirty="0" smtClean="0">
                <a:latin typeface="Calibri" charset="0"/>
                <a:ea typeface="Calibri" charset="0"/>
                <a:cs typeface="Calibri" charset="0"/>
              </a:rPr>
              <a:t>Комиссаржевской. </a:t>
            </a:r>
            <a:r>
              <a:rPr lang="ru-RU" sz="1900" dirty="0">
                <a:latin typeface="Calibri" charset="0"/>
                <a:ea typeface="Calibri" charset="0"/>
                <a:cs typeface="Calibri" charset="0"/>
              </a:rPr>
              <a:t>Первым спектаклем стала премьера по пьесе Константина Симонова «Русские люди». </a:t>
            </a:r>
            <a:endParaRPr lang="ru-RU" sz="1900" dirty="0" smtClean="0">
              <a:latin typeface="Calibri" charset="0"/>
              <a:ea typeface="Calibri" charset="0"/>
              <a:cs typeface="Calibri" charset="0"/>
            </a:endParaRPr>
          </a:p>
          <a:p>
            <a:r>
              <a:rPr lang="ru-RU" sz="1900" dirty="0">
                <a:latin typeface="Calibri" charset="0"/>
                <a:ea typeface="Calibri" charset="0"/>
                <a:cs typeface="Calibri" charset="0"/>
              </a:rPr>
              <a:t>– Театр родился тогда, когда кругом была смерть, холод, голод и бомбежки – это было самое суровое время блокады. Артисты испытывали те же самые мучения, что и другие люди, но вдруг решили объединиться, чтобы репетировать и играть спектакли. Это же чудо! – говорил в одном из интервью народный артист СССР Иван Дмитриев.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7336" y="2157107"/>
            <a:ext cx="3687011" cy="2734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88213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Дорога жизни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185611" y="2063396"/>
            <a:ext cx="5894896" cy="3311189"/>
          </a:xfrm>
        </p:spPr>
        <p:txBody>
          <a:bodyPr>
            <a:normAutofit/>
          </a:bodyPr>
          <a:lstStyle/>
          <a:p>
            <a:r>
              <a:rPr lang="ru-RU" sz="1900" dirty="0">
                <a:latin typeface="Calibri" charset="0"/>
                <a:ea typeface="Calibri" charset="0"/>
                <a:cs typeface="Calibri" charset="0"/>
              </a:rPr>
              <a:t>Еще один подвиг – строительство Дороги жизни. Магистраль связывала блокадный Ленинград со страной, по ней эвакуировали население и доставляли продукты питания. Автодорога проходила по Ладожскому озеру. Бомбежки, невыносимые условия… Но движение по ледяной трассе не останавливалось.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17336" y="2298442"/>
            <a:ext cx="3687011" cy="2451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709972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Героический альпинизм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185611" y="2063396"/>
            <a:ext cx="5894896" cy="3311189"/>
          </a:xfrm>
        </p:spPr>
        <p:txBody>
          <a:bodyPr>
            <a:noAutofit/>
          </a:bodyPr>
          <a:lstStyle/>
          <a:p>
            <a:r>
              <a:rPr lang="ru-RU" sz="1900" dirty="0">
                <a:latin typeface="Calibri" charset="0"/>
                <a:ea typeface="Calibri" charset="0"/>
                <a:cs typeface="Calibri" charset="0"/>
              </a:rPr>
              <a:t>Блокадный Ленинград подвергался интенсивным артиллерийским обстрелам. В качестве ориентиров для ведения прицельного огня по стратегическим и социальным объектам фашисты использовали высотные доминанты города – золоченые купола и храмы. Их было необходимо замаскировать. Задание выполнила бригада из тридцати спортсменов-альпинистов. 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56611" y="1758725"/>
            <a:ext cx="2346157" cy="3751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305915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Снятие блокады Ленинграда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5185611" y="2063396"/>
            <a:ext cx="5894896" cy="3311189"/>
          </a:xfrm>
        </p:spPr>
        <p:txBody>
          <a:bodyPr>
            <a:noAutofit/>
          </a:bodyPr>
          <a:lstStyle/>
          <a:p>
            <a:r>
              <a:rPr lang="ru-RU" sz="1900" dirty="0">
                <a:latin typeface="Calibri" charset="0"/>
                <a:ea typeface="Calibri" charset="0"/>
                <a:cs typeface="Calibri" charset="0"/>
              </a:rPr>
              <a:t>27 января 1944 года Ленинград был полностью освобожден от фашистской блокады. Мужество жителей Северной столицы оказалось сильнее вражеских атак. Ленинградцы провели 871 день в тяжелейших условиях, умирая от голода и замерзая прямо на улицах, но не пустили врага и отстояли город.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4826" y="2502568"/>
            <a:ext cx="4845313" cy="2081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846695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2205318"/>
            <a:ext cx="10396882" cy="115196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8466950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Main Event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Main Event">
      <a:maj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in Event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Main Event" id="{AC372BB4-D83D-411E-B849-B641926BA760}" vid="{F1EFBDE3-1A95-4E3D-81AD-1F53D65BEA01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Главное событие</Template>
  <TotalTime>38</TotalTime>
  <Words>380</Words>
  <Application>Microsoft Office PowerPoint</Application>
  <PresentationFormat>Произвольный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Главное мероприятие</vt:lpstr>
      <vt:lpstr>подвиг жителей блокадного Ленинграда</vt:lpstr>
      <vt:lpstr>Слайд 2</vt:lpstr>
      <vt:lpstr>Музыка блокадного города </vt:lpstr>
      <vt:lpstr>Футбол во время блокады </vt:lpstr>
      <vt:lpstr>Театральное чудо</vt:lpstr>
      <vt:lpstr>Дорога жизни</vt:lpstr>
      <vt:lpstr>Героический альпинизм</vt:lpstr>
      <vt:lpstr>Снятие блокады Ленинграда</vt:lpstr>
      <vt:lpstr>Спасибо за внимание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подвиг жителей блокадного Ленинграда</dc:title>
  <dc:creator>пользователь Microsoft Office</dc:creator>
  <cp:lastModifiedBy>Компьютер</cp:lastModifiedBy>
  <cp:revision>5</cp:revision>
  <dcterms:created xsi:type="dcterms:W3CDTF">2018-02-20T19:20:48Z</dcterms:created>
  <dcterms:modified xsi:type="dcterms:W3CDTF">2018-03-28T19:16:33Z</dcterms:modified>
</cp:coreProperties>
</file>