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70" r:id="rId12"/>
    <p:sldId id="265" r:id="rId13"/>
    <p:sldId id="267" r:id="rId14"/>
    <p:sldId id="266" r:id="rId15"/>
    <p:sldId id="272" r:id="rId16"/>
    <p:sldId id="273" r:id="rId17"/>
    <p:sldId id="268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учреждение дополнительного образования детей «Центр детского творчества»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857364"/>
            <a:ext cx="6400800" cy="5000636"/>
          </a:xfrm>
        </p:spPr>
        <p:txBody>
          <a:bodyPr>
            <a:normAutofit/>
          </a:bodyPr>
          <a:lstStyle/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Методическая разработка раздела дополнительной общеобразовательной общеразвивающей программы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"Работа над спектаклем"</a:t>
            </a: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Рычкова И.А., педагог дополнительного образования МБУДОД «Центр детского творчества»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 Пильна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г</a:t>
            </a:r>
          </a:p>
          <a:p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Учебный план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635708"/>
          <a:ext cx="8715436" cy="603161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71540"/>
                <a:gridCol w="7843896"/>
              </a:tblGrid>
              <a:tr h="517066"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Название темы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1851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над спектаклем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4836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Выбор пьесы или инсценировки и ее обсуждение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4836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Деление пьесы на эпизоды и ее обсуждение.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4836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над отдельными эпизодами в форме этюдов с импровизированным текстом.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789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Поиски музыкально-пластического решения отдельных эпизодов, постановка танцев (если есть необходимость).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789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1.5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Переход к тексту пьесы: работа над эпизодами. Уточнение предлагаемых обстоятельств и мотивов поведения отдельных персонажей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789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1.6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над выразительностью речи и подлинностью поведения в сценических условиях; закрепление отдельных мизансцен.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789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1.7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Репетиции отдельных картин в разных составах с деталями декораций и реквизита, с музыкальным оформлением.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789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1.8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Репетиция всей пьесы целиком с элементами костюмов, реквизита и декораций. Уточнение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темпоритма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спектакля.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4836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1.9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Премьера спектакля. Обсуждение.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92935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уметь произносить скороговорки;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уметь строить простейший диалог;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уметь сочинять этюды по сказкам;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навык импровизационного оправдания установленных мизансцен;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навык точного соблюдения текста;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культура восприятия реакции зрителей;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владеть комплексом артикуляционной гимнастики;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уметь менять по заданию педагога высоту и силу звучания голоса;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уметь произносить на одном дыхании длинную фразу или стихотворное четверостишие;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четко произносить скороговорки;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уметь прочитать наизусть стихотворный текст, правильно произнося слова и расставляя логические ударения.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изучит историю костюма. Навык ношения театрального костюма;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навык правильного дыхания и сознательного управления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речеголосового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аппарата;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навык непроизвольного запоминания текста при технической работе с ним;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навык умения определять словесные воздействия в живой речи и пользоваться ими в своей работе;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навык работы над совершенствованием исполнения: закрепление удачных походок и устранение ошибок.</a:t>
            </a: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Формы аттестации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14422"/>
            <a:ext cx="7472386" cy="1071569"/>
          </a:xfrm>
        </p:spPr>
        <p:txBody>
          <a:bodyPr/>
          <a:lstStyle/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Контрольное занятие.                                          2. Спектакль.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4vrobtppUfg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928802"/>
            <a:ext cx="6572264" cy="4354125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rot="10800000" flipV="1">
            <a:off x="2786050" y="785794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643570" y="785794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формы контроля и оценки результатов занятия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 Текущий контроль: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течение всего учебного года.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 провидения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определение степени усвоения учащимися учебного материала. Определение готовности детей к восприятию нового материала. Повышение ответственности и заинтересованности воспитанников в обучении.  Подбор наиболее эффективных методов и средств обучения.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Форма контроля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контрольное занятие.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Промежуточный или рубежный контроль: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окончанию изучения  полугодия.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 провидения: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Определение степени усвоения учащимися учебного материала. Определение результатов обучения.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Форма контроля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Конкурс, концерт, фестиваль, праздник, спектакль.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Итоговый контроль: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конце учебного года.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 провидения: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Определение изменения уровня развития детей, их творческих способностей. Определение результатов обучения. Ориентирование учащихся на дальнейшее обучение (в том числе самостоятельное). Получение сведений для совершенствования образовательной программы и методов обучения.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Форма контроля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Конкурс, фестиваль, праздник, спектакль.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429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Оборудование и материалы к занятию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4572032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Оборудование: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компьютер, магнитофон, зеркала, стулья,  костюмы, декорации.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Материалы: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видео, аудиодиски с записями фонограмм песен, с драматическими постановками, с музыкальными произведениями, помогающими созданию театрального образа.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Для занятий учащимся требуется тетрадь или блокнот для записей, ручка.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EjA5L_MPSi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1000108"/>
            <a:ext cx="3643338" cy="1643074"/>
          </a:xfrm>
          <a:prstGeom prst="rect">
            <a:avLst/>
          </a:prstGeom>
        </p:spPr>
      </p:pic>
      <p:pic>
        <p:nvPicPr>
          <p:cNvPr id="5" name="Рисунок 4" descr="xO39TwCvr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715008" y="2714620"/>
            <a:ext cx="3282556" cy="1500198"/>
          </a:xfrm>
          <a:prstGeom prst="rect">
            <a:avLst/>
          </a:prstGeom>
        </p:spPr>
      </p:pic>
      <p:pic>
        <p:nvPicPr>
          <p:cNvPr id="6" name="Рисунок 5" descr="QZXBC7SrTy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4357694"/>
            <a:ext cx="3430363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Методические материалы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9"/>
            <a:ext cx="8229600" cy="150019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Образовательный процесс включает в себя различные методы обучения: репродуктивный (воспроизводящий), проблемный (педагог ставит проблему и вместе с воспитанниками ищет пути ее решения), эвристический (проблема формулируется детьми, ими и предлагаются способы ее решения).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sGOk_eJC3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643182"/>
            <a:ext cx="3616549" cy="2071702"/>
          </a:xfrm>
          <a:prstGeom prst="rect">
            <a:avLst/>
          </a:prstGeom>
        </p:spPr>
      </p:pic>
      <p:pic>
        <p:nvPicPr>
          <p:cNvPr id="5" name="Рисунок 4" descr="u1PSORrCtt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357430"/>
            <a:ext cx="3643338" cy="2221548"/>
          </a:xfrm>
          <a:prstGeom prst="rect">
            <a:avLst/>
          </a:prstGeom>
        </p:spPr>
      </p:pic>
      <p:pic>
        <p:nvPicPr>
          <p:cNvPr id="6" name="Рисунок 5" descr="H3fAZu7LcC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4143248"/>
            <a:ext cx="3357586" cy="224014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14291"/>
            <a:ext cx="8643998" cy="25003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Вся работа группы строится вокруг целостного художественного произведения: спектакля; творческого вечера; праздника. Занятия строятся на использовании театральной педагогики, технологии актёрского мастерства, адаптированной для детей, с использованием игровых элементов. Для того, чтобы интерес к занятиям не ослабевал, дети принимают участие в театральных постановках. Это служит мотивацией и даёт перспективу показа  приобретённых навыков перед зрителями.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ocpl-4Tbn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643182"/>
            <a:ext cx="4071966" cy="2754565"/>
          </a:xfrm>
          <a:prstGeom prst="rect">
            <a:avLst/>
          </a:prstGeom>
        </p:spPr>
      </p:pic>
      <p:pic>
        <p:nvPicPr>
          <p:cNvPr id="7" name="Рисунок 6" descr="qLNpn6pBhb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929066"/>
            <a:ext cx="4143372" cy="274498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6429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0072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Корогодский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З. Главное – Единомыслие. (М.: ВТО 1974 г. «Театр и Школа»).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Козлянинова И.П Сценическая Речь. – М.: Искусство, 1975г.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Львова В., Шихматова Л. Первые Этюды. – М.: ВТО 1959г.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Леонарди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Е.И. Дикция и Орфоэпия. – М.: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Просвезение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1967г.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Морозов В.П. Тайны Вокальной Речи. – Л.: Наука, 1967г.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Муравьев Б.Л. От Дыхания к голосу. Работа над речевым дыханием актера. – М.: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Просвящение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1995г.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Мочалов Ю.А Первые уроки театра. – М.: Искусство, 1999г.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Сухомлинский А.П. Не только разумом, но и умом. – М.: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Просвящение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1998г.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Эфрос А.В. Репетиция – любовь моя. – М.: Искусство, 1981г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Федеральный  закон Российской Федерации от 29 декабря 2012 года № 273 – ФЗ «Об образовании в Российской Федерации».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Российской Федерации от 29 августа 2013 года № 1008 г. Москва «Об деятельности по дополнительным общеобразовательным программам».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Письмо Министерства образования Нижегородской области «О направлении методических рекомендаций / Методическим рекомендации по разработке ОП ОО ДО» (от 30 мая 2014 года № 316 – 01 – 100 – 1674/14)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Письмо Министерства образования и науки Российской Федерации от 18 ноября 2015 года № 09 – 3242 «О методических рекомендациях по проектированию дополнительных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общеразвивающих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программ (включая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разноуровневые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программы)». 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«Методическое письмо о структуре дополнительной общеобразовательной (Общеразвивающей) программы» ГБОУДПО Нижегородский институт развития.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Устав МБУДО «Центр детского творчества».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636"/>
            <a:ext cx="9001156" cy="128588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Чувство явится у Вас само собою;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 ним не бегайте; бегайте за тем,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как бы стать властелином себя. 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Gfx8K8mgqU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214290"/>
            <a:ext cx="7000924" cy="46381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Пояснительная записка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ru-RU" dirty="0" smtClean="0"/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современном обществе повышается социальный престиж интеллекта к научным знаниям. С этим связано стремление дать детям знания, научить их читать, писать, считать, а не способность чувствовать, думать, творить.</a:t>
            </a:r>
          </a:p>
          <a:p>
            <a:pPr>
              <a:lnSpc>
                <a:spcPct val="11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Самый короткий путь эмоционального раскрепощения ребенка, снятия зажатости, обучения чувствованию и художественному воображению – это путь через игру, фантазирование, сочинительство. Все это может дать театрализованная деятельность. </a:t>
            </a:r>
          </a:p>
        </p:txBody>
      </p:sp>
      <p:pic>
        <p:nvPicPr>
          <p:cNvPr id="4" name="Рисунок 3" descr="6UzeCNrKy-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4214817"/>
            <a:ext cx="3786214" cy="25083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643998" cy="64294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Театр как вид искусства является не только средством познания жизни, но и школой нравственного и эстетического воспитания подрастающих поколений. Занятия сценическим искусством не только вводят детей в мир прекрасного, но и развивают сферу чувств, будят соучастие, сострадание, развивают способность поставить себя на место другого, радоваться и тревожиться вместе с ним.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Tz-HOgGnfH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42852"/>
            <a:ext cx="6332372" cy="414340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0" y="714357"/>
            <a:ext cx="4400552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Театральное объединение «Мечта» - это школа эстетического и нравственного воспитания культуры, основанная на народных традициях, оружие борьбы с непониманием и невежеством в отношении к мировой и отечественной театральной культуре.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Театр – это школа внимания коллективного творческого труда и личной ответственности и дисциплины.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9fk6t2jve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1" y="214290"/>
            <a:ext cx="3855997" cy="635798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7254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Творческие и этические принципы театрального объединения «Мечта»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Коллектив театрального объединения строго придерживается этических принципов, предложенных К.С.Станиславским.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Этика К.С. Станиславского – это: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Учение 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творческой дисциплине.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Художественные нормы, при которых формируется актер и без которых невозможно коллективное творчество.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«Люби искусство в себе, а не себя в искусстве».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Воля и труд, бесконечное преодоление трудностей.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Доброжелательность друг к другу.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Театр начинается с «вешалки».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 завидуй, не интригуй.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«Нет маленьких ролей - есть маленькие актеры».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Бережное отношение к костюмам и парикам.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Актер обязан и в жизни, и на сцене быть «проводником прекрасного». «В человеке все должно быть прекрасно: и душа, и мысли…»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543956" cy="7254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Дополнительная общеобразовательная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общеразвивающая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программа «Мечта»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57828" y="1357298"/>
            <a:ext cx="368617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 программы: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Формирование и развитие творческих способностей, художественного вкуса, общей культуры личности, культуры общения средствами театра.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EdK5-LYCk6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142984"/>
            <a:ext cx="4071966" cy="3053974"/>
          </a:xfrm>
          <a:prstGeom prst="rect">
            <a:avLst/>
          </a:prstGeom>
        </p:spPr>
      </p:pic>
      <p:pic>
        <p:nvPicPr>
          <p:cNvPr id="6" name="Рисунок 5" descr="wMOaLHhs0i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4000504"/>
            <a:ext cx="3881914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программы: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Обучающие: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познакомить с театральными и литературными жанрами;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овладеть навыками общения и коллективного творчества;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познакомить с творчеством знаменитых драматургов, режиссеров, актеров;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формировать основы актерского мастерства;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овладеть определенным объемом знаний в области истории театра, народного творчества;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развивать эстетические способности;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развивать сферы чувств, соучастия, сопереживания;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активизировать мысленный процесс и познавательный интерес;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трудолюбие, терпение;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уважение к труду актеров, сценаристов и т.д.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-воспитывать уважительное отношение к окружающим;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-формировать систему ценностей у ребенка;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8858312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Раздел дополнительной общеобразовательной общеразвивающей программы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" Работа над спектаклем"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14554"/>
            <a:ext cx="7500990" cy="2286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Цель деятельности театрального коллектива -  создание спектакля и демонстрация его зрителю.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Данный раздел дополнительной образовательной общеразвивающей программы «Мечта» изучается на протяжении 3 лет обучения и включает в себя 9 тем (220 часов).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ffHffe18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4071942"/>
            <a:ext cx="5286412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785786" y="285728"/>
          <a:ext cx="7786740" cy="6151721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595580"/>
                <a:gridCol w="2595580"/>
                <a:gridCol w="2595580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Первый год обучения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Второй год обучения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Третий год обучения</a:t>
                      </a:r>
                      <a:endParaRPr lang="ru-RU" sz="20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50681">
                <a:tc>
                  <a:txBody>
                    <a:bodyPr/>
                    <a:lstStyle/>
                    <a:p>
                      <a:pPr algn="l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Практика: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освоение навыков в постановке спектакля. Произведение выбирается в соответствии с возрастом для лучшего понимания темы и идеи произведения.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Теория: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краткий обзор истории создания произведения, просмотр в постановке известных актеров.</a:t>
                      </a:r>
                    </a:p>
                    <a:p>
                      <a:pPr algn="l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Деление пьесы на эпизоды и ее обсуждение.  Репетиция отдельных эпизодов,  пьесы целиком, постановка пьесы. Обсуждение. Выводы: что получилось, над чем надо еще поработать.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Теория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отбор пьесы. 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Практика: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освоение навыков постановки спектакля. Произведение выбирается в соответствии с возрастом для лучшего понимания темы и идеи произведения. Краткий обзор истории создания произведения, просмотр в постановке известных актеров.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Деление пьесы на эпизоды и ее обсуждение. Репетиция отдельных эпизодов,  пьесы целиком, постановка пьесы. Обсуждение. Выводы: что получилось, над чем надо еще поработать.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Выбор произведения по книге или уже существующему спектаклю. Обсуждение после просмотра или прочтения. Взятие данного произведения для собственной инсценировки.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 данном этапе дети непосредственно участвуют в постановке спектакля. Произведение выбирается в соответствии с возрастом для лучшего понимания темы и идеи произведения.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Деление пьесы на эпизоды и ее обсуждение. Репетиция отдельных эпизодов,  пьесы целиком, постановка пьесы. Обсуждение. Выводы: что получилось, над чем надо еще поработать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1473</Words>
  <PresentationFormat>Экран (4:3)</PresentationFormat>
  <Paragraphs>160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Муниципальное бюджетное учреждение дополнительного образования детей «Центр детского творчества»</vt:lpstr>
      <vt:lpstr> Пояснительная записка</vt:lpstr>
      <vt:lpstr>Слайд 3</vt:lpstr>
      <vt:lpstr>Слайд 4</vt:lpstr>
      <vt:lpstr>Творческие и этические принципы театрального объединения «Мечта»</vt:lpstr>
      <vt:lpstr>Дополнительная общеобразовательная общеразвивающая программа «Мечта»</vt:lpstr>
      <vt:lpstr>Слайд 7</vt:lpstr>
      <vt:lpstr>Раздел дополнительной общеобразовательной общеразвивающей программы  " Работа над спектаклем"</vt:lpstr>
      <vt:lpstr>Слайд 9</vt:lpstr>
      <vt:lpstr> Учебный план</vt:lpstr>
      <vt:lpstr>Ожидаемые результаты</vt:lpstr>
      <vt:lpstr> Формы аттестации </vt:lpstr>
      <vt:lpstr>Основные формы контроля и оценки результатов занятия</vt:lpstr>
      <vt:lpstr>Оборудование и материалы к занятию</vt:lpstr>
      <vt:lpstr>Методические материалы</vt:lpstr>
      <vt:lpstr>Слайд 16</vt:lpstr>
      <vt:lpstr>Список литературы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образовательное учреждение дополнительного образования детей Подростковый Центр</dc:title>
  <dc:creator>Алексей и Ксения</dc:creator>
  <cp:lastModifiedBy>Алексей и Ксения</cp:lastModifiedBy>
  <cp:revision>79</cp:revision>
  <dcterms:created xsi:type="dcterms:W3CDTF">2017-11-26T08:43:46Z</dcterms:created>
  <dcterms:modified xsi:type="dcterms:W3CDTF">2017-11-27T07:42:31Z</dcterms:modified>
</cp:coreProperties>
</file>