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57" r:id="rId3"/>
    <p:sldId id="258" r:id="rId4"/>
    <p:sldId id="261" r:id="rId5"/>
    <p:sldId id="262" r:id="rId6"/>
    <p:sldId id="269" r:id="rId7"/>
    <p:sldId id="270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5233B-41A9-42F5-BF43-6A5C1B740EF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4A3BA-ED49-45D5-9574-A033228736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78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6D117-6FCD-46DF-B077-32793D6B22B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6D117-6FCD-46DF-B077-32793D6B22B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6D117-6FCD-46DF-B077-32793D6B22B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368152"/>
          </a:xfrm>
        </p:spPr>
        <p:txBody>
          <a:bodyPr>
            <a:normAutofit/>
          </a:bodyPr>
          <a:lstStyle/>
          <a:p>
            <a:pPr marL="182880"/>
            <a:r>
              <a:rPr lang="ru-RU" sz="4000" b="1" dirty="0" smtClean="0"/>
              <a:t>МБНОЧ  «Тоора-Хем ОНОШ»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8496944" cy="4464496"/>
          </a:xfrm>
        </p:spPr>
        <p:txBody>
          <a:bodyPr>
            <a:normAutofit/>
          </a:bodyPr>
          <a:lstStyle/>
          <a:p>
            <a:r>
              <a:rPr lang="tt-RU" sz="40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Төлевилел-проект</a:t>
            </a:r>
            <a:r>
              <a:rPr lang="ru-RU" sz="40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i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ажыл</a:t>
            </a:r>
            <a:r>
              <a:rPr lang="ru-RU" sz="40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«</a:t>
            </a:r>
            <a:r>
              <a:rPr lang="ru-RU" sz="4000" b="1" i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Бистиң</a:t>
            </a:r>
            <a:r>
              <a:rPr lang="ru-RU" sz="40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i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ынак</a:t>
            </a:r>
            <a:r>
              <a:rPr lang="ru-RU" sz="40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i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чогаалчывыс</a:t>
            </a:r>
            <a:r>
              <a:rPr lang="ru-RU" sz="40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Леонид </a:t>
            </a:r>
            <a:r>
              <a:rPr lang="ru-RU" sz="4000" b="1" i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Борандаевич</a:t>
            </a:r>
            <a:r>
              <a:rPr lang="ru-RU" sz="40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i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Чадамба</a:t>
            </a:r>
            <a:r>
              <a:rPr lang="ru-RU" sz="40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844944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err="1" smtClean="0">
                <a:solidFill>
                  <a:srgbClr val="002060"/>
                </a:solidFill>
              </a:rPr>
              <a:t>Кылган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өөреникчилер</a:t>
            </a:r>
            <a:r>
              <a:rPr lang="ru-RU" sz="3200" b="1" dirty="0" smtClean="0">
                <a:solidFill>
                  <a:srgbClr val="002060"/>
                </a:solidFill>
              </a:rPr>
              <a:t>: </a:t>
            </a:r>
          </a:p>
          <a:p>
            <a:pPr algn="r"/>
            <a:r>
              <a:rPr lang="ru-RU" sz="3200" b="1" dirty="0" err="1" smtClean="0">
                <a:solidFill>
                  <a:srgbClr val="002060"/>
                </a:solidFill>
              </a:rPr>
              <a:t>Бараан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Сырга</a:t>
            </a:r>
            <a:r>
              <a:rPr lang="ru-RU" sz="3200" b="1" dirty="0" smtClean="0">
                <a:solidFill>
                  <a:srgbClr val="002060"/>
                </a:solidFill>
              </a:rPr>
              <a:t>,</a:t>
            </a:r>
          </a:p>
          <a:p>
            <a:pPr algn="r"/>
            <a:r>
              <a:rPr lang="ru-RU" sz="3200" b="1" dirty="0" err="1" smtClean="0">
                <a:solidFill>
                  <a:srgbClr val="002060"/>
                </a:solidFill>
              </a:rPr>
              <a:t>Ооржак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Шынгыраа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3200" b="1" dirty="0" smtClean="0">
                <a:solidFill>
                  <a:srgbClr val="002060"/>
                </a:solidFill>
              </a:rPr>
              <a:t> 3 «а» класс  </a:t>
            </a:r>
          </a:p>
          <a:p>
            <a:pPr algn="r"/>
            <a:r>
              <a:rPr lang="ru-RU" sz="3200" b="1" dirty="0" smtClean="0">
                <a:solidFill>
                  <a:srgbClr val="002060"/>
                </a:solidFill>
              </a:rPr>
              <a:t>                                     </a:t>
            </a:r>
            <a:r>
              <a:rPr lang="ru-RU" sz="3200" b="1" dirty="0" err="1" smtClean="0">
                <a:solidFill>
                  <a:srgbClr val="002060"/>
                </a:solidFill>
              </a:rPr>
              <a:t>Удуртукчузу</a:t>
            </a:r>
            <a:r>
              <a:rPr lang="ru-RU" sz="3200" b="1" dirty="0" smtClean="0">
                <a:solidFill>
                  <a:srgbClr val="002060"/>
                </a:solidFill>
              </a:rPr>
              <a:t>: </a:t>
            </a:r>
            <a:r>
              <a:rPr lang="ru-RU" sz="3200" b="1" dirty="0" err="1" smtClean="0">
                <a:solidFill>
                  <a:srgbClr val="002060"/>
                </a:solidFill>
              </a:rPr>
              <a:t>Шожул</a:t>
            </a:r>
            <a:r>
              <a:rPr lang="ru-RU" sz="3200" b="1" dirty="0" smtClean="0">
                <a:solidFill>
                  <a:srgbClr val="002060"/>
                </a:solidFill>
              </a:rPr>
              <a:t> Р.В           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tt-RU" dirty="0" smtClean="0">
                <a:solidFill>
                  <a:schemeClr val="accent2"/>
                </a:solidFill>
              </a:rPr>
              <a:t>2013 чылда орус дылда үнген ному. Тургузукчузу :уруу Лена (Елена Чадамба</a:t>
            </a:r>
            <a:r>
              <a:rPr lang="tt-RU" dirty="0" smtClean="0"/>
              <a:t>).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1396936529_chadaba-leonid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772816"/>
            <a:ext cx="8496944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Зоя </a:t>
            </a:r>
            <a:r>
              <a:rPr lang="ru-RU" b="1" dirty="0" err="1" smtClean="0">
                <a:solidFill>
                  <a:schemeClr val="accent2"/>
                </a:solidFill>
              </a:rPr>
              <a:t>Борандаевна</a:t>
            </a:r>
            <a:r>
              <a:rPr lang="ru-RU" b="1" dirty="0" smtClean="0">
                <a:solidFill>
                  <a:schemeClr val="accent2"/>
                </a:solidFill>
              </a:rPr>
              <a:t> </a:t>
            </a:r>
            <a:r>
              <a:rPr lang="ru-RU" b="1" dirty="0" err="1" smtClean="0">
                <a:solidFill>
                  <a:schemeClr val="accent2"/>
                </a:solidFill>
              </a:rPr>
              <a:t>Чадамба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http://tigpi.ru/images/news/2017/january/04/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216024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987824" y="1412776"/>
            <a:ext cx="61561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tx2"/>
                </a:solidFill>
              </a:rPr>
              <a:t>Чогаалчының дуңмазы,улуг  эртемден</a:t>
            </a:r>
            <a:r>
              <a:rPr lang="ru-RU" sz="3200" b="1" dirty="0" smtClean="0">
                <a:solidFill>
                  <a:schemeClr val="tx2"/>
                </a:solidFill>
              </a:rPr>
              <a:t> , </a:t>
            </a:r>
            <a:r>
              <a:rPr lang="ru-RU" sz="3200" b="1" dirty="0" err="1" smtClean="0">
                <a:solidFill>
                  <a:schemeClr val="tx2"/>
                </a:solidFill>
              </a:rPr>
              <a:t>алдарлыг</a:t>
            </a:r>
            <a:r>
              <a:rPr lang="ru-RU" sz="3200" b="1" dirty="0" smtClean="0">
                <a:solidFill>
                  <a:schemeClr val="tx2"/>
                </a:solidFill>
              </a:rPr>
              <a:t> </a:t>
            </a:r>
            <a:r>
              <a:rPr lang="ru-RU" sz="3200" b="1" dirty="0" err="1" smtClean="0">
                <a:solidFill>
                  <a:schemeClr val="tx2"/>
                </a:solidFill>
              </a:rPr>
              <a:t>ажылдакчы</a:t>
            </a:r>
            <a:r>
              <a:rPr lang="ru-RU" sz="3200" b="1" dirty="0" smtClean="0">
                <a:solidFill>
                  <a:schemeClr val="tx2"/>
                </a:solidFill>
              </a:rPr>
              <a:t>. </a:t>
            </a:r>
          </a:p>
          <a:p>
            <a:r>
              <a:rPr lang="tt-RU" sz="3200" b="1" dirty="0" smtClean="0">
                <a:solidFill>
                  <a:schemeClr val="tx2"/>
                </a:solidFill>
              </a:rPr>
              <a:t>Тыва дылга хамааржыр хөй ажылдарны бижээн. Акызының чогаалдарын тыва дылдан  орус дылче очулдуруп турган.</a:t>
            </a:r>
          </a:p>
          <a:p>
            <a:r>
              <a:rPr lang="tt-RU" sz="3200" b="1" dirty="0" smtClean="0">
                <a:solidFill>
                  <a:schemeClr val="tx2"/>
                </a:solidFill>
              </a:rPr>
              <a:t> Хөй орден, медальдың эдилекчизи. Тываның алдар-аттыг кижилериниң  бирээзи.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tt-RU" b="1" dirty="0" smtClean="0">
                <a:solidFill>
                  <a:schemeClr val="accent2"/>
                </a:solidFill>
              </a:rPr>
              <a:t>Түңнел сөзү: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 anchor="b">
            <a:normAutofit/>
          </a:bodyPr>
          <a:lstStyle/>
          <a:p>
            <a:pPr>
              <a:buNone/>
            </a:pPr>
            <a:r>
              <a:rPr lang="tt-RU" sz="3600" b="1" dirty="0" smtClean="0">
                <a:solidFill>
                  <a:schemeClr val="tx2"/>
                </a:solidFill>
              </a:rPr>
              <a:t>Леонид Борандаевич Чадамба Тываның уруглар чогаалының үндезилекчизи.Ооң тургускан </a:t>
            </a:r>
            <a:r>
              <a:rPr lang="tt-RU" sz="3600" b="1" smtClean="0">
                <a:solidFill>
                  <a:schemeClr val="tx2"/>
                </a:solidFill>
              </a:rPr>
              <a:t>номнарындан </a:t>
            </a:r>
            <a:r>
              <a:rPr lang="tt-RU" sz="3600" b="1" smtClean="0">
                <a:solidFill>
                  <a:schemeClr val="tx2"/>
                </a:solidFill>
              </a:rPr>
              <a:t>та чеже кижи</a:t>
            </a:r>
            <a:r>
              <a:rPr lang="tt-RU" sz="3600" b="1" smtClean="0">
                <a:solidFill>
                  <a:schemeClr val="tx2"/>
                </a:solidFill>
              </a:rPr>
              <a:t> </a:t>
            </a:r>
            <a:r>
              <a:rPr lang="tt-RU" sz="3600" b="1" dirty="0" smtClean="0">
                <a:solidFill>
                  <a:schemeClr val="tx2"/>
                </a:solidFill>
              </a:rPr>
              <a:t>үжүк-бижикке өөренип, эртем- билигни чедип алганнар. Ол база хөй орден-медальдарның эдилекчизи. Тываның төлептиг кижилериниң бирээзи, аңаа бис хөлчок ынак бис.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solidFill>
            <a:schemeClr val="accent3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/>
              <a:t> </a:t>
            </a:r>
            <a:r>
              <a:rPr lang="ru-RU" sz="8000" b="1" dirty="0" err="1" smtClean="0">
                <a:solidFill>
                  <a:schemeClr val="tx2"/>
                </a:solidFill>
              </a:rPr>
              <a:t>Ды</a:t>
            </a:r>
            <a:r>
              <a:rPr lang="tt-RU" sz="8000" b="1" dirty="0" smtClean="0">
                <a:solidFill>
                  <a:schemeClr val="tx2"/>
                </a:solidFill>
              </a:rPr>
              <a:t>ңнааныңар дээш улуу- биле четтирдивис !</a:t>
            </a:r>
            <a:endParaRPr lang="ru-RU" sz="8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chemeClr val="accent2"/>
                </a:solidFill>
              </a:rPr>
              <a:t>Проектиниң актуалдыы болгаш сорулгалары</a:t>
            </a:r>
            <a:r>
              <a:rPr lang="tt-RU" dirty="0" smtClean="0">
                <a:solidFill>
                  <a:schemeClr val="accent2"/>
                </a:solidFill>
              </a:rPr>
              <a:t>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060848"/>
            <a:ext cx="7848872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b="1" dirty="0" smtClean="0">
                <a:solidFill>
                  <a:schemeClr val="tx2"/>
                </a:solidFill>
              </a:rPr>
              <a:t>*</a:t>
            </a:r>
            <a:r>
              <a:rPr lang="tt-RU" sz="4000" b="1" dirty="0" smtClean="0">
                <a:solidFill>
                  <a:schemeClr val="tx2"/>
                </a:solidFill>
              </a:rPr>
              <a:t>Л.Б.Чадамбаның  март 1</a:t>
            </a:r>
            <a:r>
              <a:rPr lang="ru-RU" sz="4000" b="1" dirty="0" smtClean="0">
                <a:solidFill>
                  <a:schemeClr val="tx2"/>
                </a:solidFill>
              </a:rPr>
              <a:t>8-те</a:t>
            </a:r>
            <a:r>
              <a:rPr lang="tt-RU" sz="4000" b="1" dirty="0" smtClean="0">
                <a:solidFill>
                  <a:schemeClr val="tx2"/>
                </a:solidFill>
              </a:rPr>
              <a:t> 2018 чылда 100 харлаар оюнга бо ажылды тураскаадып тур бис.</a:t>
            </a:r>
          </a:p>
          <a:p>
            <a:pPr>
              <a:buNone/>
            </a:pPr>
            <a:r>
              <a:rPr lang="tt-RU" sz="4000" b="1" dirty="0" smtClean="0">
                <a:solidFill>
                  <a:schemeClr val="tx2"/>
                </a:solidFill>
              </a:rPr>
              <a:t>*Чогаалчының дугайында оон-даа хөйнү  билип алыр сорулгалыг бис.</a:t>
            </a:r>
            <a:endParaRPr lang="ru-RU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Леонид </a:t>
            </a:r>
            <a:r>
              <a:rPr lang="ru-RU" b="1" dirty="0" err="1" smtClean="0">
                <a:solidFill>
                  <a:schemeClr val="accent2"/>
                </a:solidFill>
              </a:rPr>
              <a:t>Борандаевич</a:t>
            </a:r>
            <a:r>
              <a:rPr lang="ru-RU" b="1" dirty="0" smtClean="0">
                <a:solidFill>
                  <a:schemeClr val="accent2"/>
                </a:solidFill>
              </a:rPr>
              <a:t> </a:t>
            </a:r>
            <a:r>
              <a:rPr lang="ru-RU" b="1" dirty="0" err="1" smtClean="0">
                <a:solidFill>
                  <a:schemeClr val="accent2"/>
                </a:solidFill>
              </a:rPr>
              <a:t>Чадамба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Пользователь\Desktop\Новая папка\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1"/>
            <a:ext cx="3528391" cy="43924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1628800"/>
            <a:ext cx="53640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t-RU" b="1" dirty="0" smtClean="0">
                <a:solidFill>
                  <a:schemeClr val="tx2"/>
                </a:solidFill>
              </a:rPr>
              <a:t> </a:t>
            </a:r>
            <a:r>
              <a:rPr lang="tt-RU" sz="2800" b="1" dirty="0" smtClean="0">
                <a:solidFill>
                  <a:schemeClr val="tx2"/>
                </a:solidFill>
              </a:rPr>
              <a:t>Тожу аңчы Борандайның оглу . 1918 чылдың март 18 –те төрүттүнген.   </a:t>
            </a:r>
          </a:p>
          <a:p>
            <a:pPr>
              <a:buNone/>
            </a:pPr>
            <a:r>
              <a:rPr lang="tt-RU" sz="2800" b="1" dirty="0" smtClean="0">
                <a:solidFill>
                  <a:schemeClr val="tx2"/>
                </a:solidFill>
              </a:rPr>
              <a:t>Бистиң чаңгыс чер чуртуувус, Тываның чоргааралы, алдарлыг уруглар чогаалчызы. Бүдүн Республикада ону танывас кижи чок. </a:t>
            </a:r>
          </a:p>
          <a:p>
            <a:pPr>
              <a:buNone/>
            </a:pPr>
            <a:r>
              <a:rPr lang="tt-RU" sz="2800" b="1" dirty="0" smtClean="0">
                <a:solidFill>
                  <a:schemeClr val="tx2"/>
                </a:solidFill>
              </a:rPr>
              <a:t> Ооң ажылдары 13 аңгы-аңгы дылдарже очулдуртунган</a:t>
            </a:r>
            <a:r>
              <a:rPr lang="tt-RU" sz="2400" b="1" dirty="0" smtClean="0">
                <a:solidFill>
                  <a:schemeClr val="tx2"/>
                </a:solidFill>
              </a:rPr>
              <a:t>.</a:t>
            </a:r>
            <a:endParaRPr lang="tt-RU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3409" y="260648"/>
            <a:ext cx="8870591" cy="309634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tx2"/>
                </a:solidFill>
              </a:rPr>
              <a:t>Бирги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tt-RU" b="1" dirty="0" smtClean="0">
                <a:solidFill>
                  <a:schemeClr val="tx2"/>
                </a:solidFill>
              </a:rPr>
              <a:t>“ Үжүглелдиң”, эге класстарга</a:t>
            </a:r>
            <a:br>
              <a:rPr lang="tt-RU" b="1" dirty="0" smtClean="0">
                <a:solidFill>
                  <a:schemeClr val="tx2"/>
                </a:solidFill>
              </a:rPr>
            </a:br>
            <a:r>
              <a:rPr lang="tt-RU" b="1" dirty="0" smtClean="0">
                <a:solidFill>
                  <a:schemeClr val="tx2"/>
                </a:solidFill>
              </a:rPr>
              <a:t>“Тыва дыл”,”Төрээн чугаа” деп баштайгы өөредилге номнарының автору.</a:t>
            </a:r>
            <a:r>
              <a:rPr lang="tt-RU" dirty="0" smtClean="0"/>
              <a:t/>
            </a:r>
            <a:br>
              <a:rPr lang="tt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2996952"/>
            <a:ext cx="4968552" cy="3528392"/>
          </a:xfrm>
        </p:spPr>
        <p:txBody>
          <a:bodyPr>
            <a:normAutofit fontScale="92500" lnSpcReduction="10000"/>
          </a:bodyPr>
          <a:lstStyle/>
          <a:p>
            <a:r>
              <a:rPr lang="tt-RU" dirty="0" smtClean="0"/>
              <a:t>  </a:t>
            </a:r>
            <a:r>
              <a:rPr lang="tt-RU" sz="5200" b="1" dirty="0" smtClean="0">
                <a:solidFill>
                  <a:schemeClr val="accent2"/>
                </a:solidFill>
              </a:rPr>
              <a:t>“Үжүглел” </a:t>
            </a:r>
            <a:r>
              <a:rPr lang="tt-RU" sz="5200" b="1" dirty="0" smtClean="0">
                <a:solidFill>
                  <a:schemeClr val="tx2"/>
                </a:solidFill>
              </a:rPr>
              <a:t>деп  атты бо тургускан номунга  база автор боду чогааткан. </a:t>
            </a:r>
            <a:endParaRPr lang="ru-RU" sz="5200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Пользователь\Desktop\1408089067_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2"/>
            <a:ext cx="3240360" cy="4320480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3347864" y="4221088"/>
            <a:ext cx="223224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2074242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Чогаалчыны</a:t>
            </a:r>
            <a:r>
              <a:rPr lang="tt-RU" sz="3600" b="1" dirty="0" smtClean="0"/>
              <a:t>ң амгы чаа  </a:t>
            </a:r>
            <a:r>
              <a:rPr lang="tt-RU" sz="3600" b="1" dirty="0" smtClean="0">
                <a:solidFill>
                  <a:schemeClr val="accent2"/>
                </a:solidFill>
              </a:rPr>
              <a:t>“Үжүглел”  номунда база  2-ги </a:t>
            </a:r>
            <a:r>
              <a:rPr lang="tt-RU" sz="3600" b="1" dirty="0">
                <a:solidFill>
                  <a:schemeClr val="accent2"/>
                </a:solidFill>
              </a:rPr>
              <a:t>болгаш </a:t>
            </a:r>
            <a:r>
              <a:rPr lang="tt-RU" sz="3600" b="1" dirty="0" smtClean="0">
                <a:solidFill>
                  <a:schemeClr val="accent2"/>
                </a:solidFill>
              </a:rPr>
              <a:t>3-кү класстың  “ Литературлуг номчулга”номнарында кирген чогаалдары болгаш шүлүктери: 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41764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t-RU" dirty="0" smtClean="0">
                <a:solidFill>
                  <a:schemeClr val="accent2"/>
                </a:solidFill>
              </a:rPr>
              <a:t> </a:t>
            </a:r>
            <a:r>
              <a:rPr lang="tt-RU" sz="4000" b="1" dirty="0" smtClean="0">
                <a:solidFill>
                  <a:schemeClr val="accent2"/>
                </a:solidFill>
              </a:rPr>
              <a:t>1 кл</a:t>
            </a:r>
            <a:r>
              <a:rPr lang="tt-RU" sz="3600" b="1" dirty="0" smtClean="0"/>
              <a:t>.: “Час”,”Чараш куштар чанып келди”, ”Майның бири”, “Авай,ачай”,” Номну канчаар эдилээрил”. </a:t>
            </a:r>
          </a:p>
          <a:p>
            <a:pPr>
              <a:buNone/>
            </a:pPr>
            <a:r>
              <a:rPr lang="tt-RU" sz="4000" dirty="0" smtClean="0"/>
              <a:t> </a:t>
            </a:r>
            <a:r>
              <a:rPr lang="tt-RU" sz="4000" b="1" dirty="0" smtClean="0">
                <a:solidFill>
                  <a:schemeClr val="accent2"/>
                </a:solidFill>
              </a:rPr>
              <a:t>2кл</a:t>
            </a:r>
            <a:r>
              <a:rPr lang="tt-RU" sz="4000" dirty="0" smtClean="0"/>
              <a:t>.:”</a:t>
            </a:r>
            <a:r>
              <a:rPr lang="tt-RU" sz="3600" b="1" dirty="0" smtClean="0"/>
              <a:t>Арыг-шевер”,”Март сези”,” Кым-дыр мен?”.</a:t>
            </a:r>
          </a:p>
          <a:p>
            <a:pPr>
              <a:buNone/>
            </a:pPr>
            <a:r>
              <a:rPr lang="tt-RU" sz="4000" b="1" dirty="0" smtClean="0">
                <a:solidFill>
                  <a:schemeClr val="accent2"/>
                </a:solidFill>
              </a:rPr>
              <a:t> 3кл</a:t>
            </a:r>
            <a:r>
              <a:rPr lang="tt-RU" sz="4000" b="1" dirty="0" smtClean="0"/>
              <a:t>.:”Соок-Ирей”,”Часкы тарылга”,” Каас үе”. </a:t>
            </a:r>
            <a:endParaRPr lang="ru-RU" sz="4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01622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2"/>
                </a:solidFill>
              </a:rPr>
              <a:t>2-ги </a:t>
            </a:r>
            <a:r>
              <a:rPr lang="ru-RU" sz="3600" b="1" dirty="0" err="1">
                <a:solidFill>
                  <a:schemeClr val="accent2"/>
                </a:solidFill>
              </a:rPr>
              <a:t>болгаш</a:t>
            </a:r>
            <a:r>
              <a:rPr lang="ru-RU" sz="3600" b="1" dirty="0">
                <a:solidFill>
                  <a:schemeClr val="accent2"/>
                </a:solidFill>
              </a:rPr>
              <a:t> 3-кү </a:t>
            </a:r>
            <a:r>
              <a:rPr lang="ru-RU" sz="3600" b="1" dirty="0" err="1" smtClean="0">
                <a:solidFill>
                  <a:schemeClr val="accent2"/>
                </a:solidFill>
              </a:rPr>
              <a:t>класстың</a:t>
            </a:r>
            <a:r>
              <a:rPr lang="ru-RU" sz="3600" b="1" dirty="0" smtClean="0">
                <a:solidFill>
                  <a:schemeClr val="accent2"/>
                </a:solidFill>
              </a:rPr>
              <a:t>“ Тыва </a:t>
            </a:r>
            <a:r>
              <a:rPr lang="ru-RU" sz="3600" b="1" dirty="0" err="1" smtClean="0">
                <a:solidFill>
                  <a:schemeClr val="accent2"/>
                </a:solidFill>
              </a:rPr>
              <a:t>дыл”номнарында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</a:rPr>
              <a:t>колдуунда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</a:rPr>
              <a:t>шүлүктер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</a:rPr>
              <a:t>үзүндүлери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</a:rPr>
              <a:t>кирген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</a:rPr>
              <a:t>бооп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</a:rPr>
              <a:t>турар</a:t>
            </a:r>
            <a:r>
              <a:rPr lang="ru-RU" sz="3600" b="1" dirty="0" smtClean="0">
                <a:solidFill>
                  <a:schemeClr val="accent2"/>
                </a:solidFill>
              </a:rPr>
              <a:t>: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76872"/>
            <a:ext cx="8424936" cy="3849291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2"/>
                </a:solidFill>
              </a:rPr>
              <a:t>2кл</a:t>
            </a:r>
            <a:r>
              <a:rPr lang="ru-RU" b="1" dirty="0" smtClean="0"/>
              <a:t>.:“Сентябрь ай </a:t>
            </a:r>
            <a:r>
              <a:rPr lang="ru-RU" b="1" dirty="0" err="1" smtClean="0"/>
              <a:t>моорлап</a:t>
            </a:r>
            <a:r>
              <a:rPr lang="ru-RU" b="1" dirty="0" smtClean="0"/>
              <a:t> </a:t>
            </a:r>
            <a:r>
              <a:rPr lang="ru-RU" b="1" dirty="0" err="1" smtClean="0"/>
              <a:t>келди</a:t>
            </a:r>
            <a:r>
              <a:rPr lang="ru-RU" b="1" dirty="0" smtClean="0"/>
              <a:t> ”, </a:t>
            </a:r>
            <a:r>
              <a:rPr lang="ru-RU" b="1" dirty="0"/>
              <a:t>”</a:t>
            </a:r>
            <a:r>
              <a:rPr lang="ru-RU" b="1" dirty="0" err="1"/>
              <a:t>Мээң</a:t>
            </a:r>
            <a:r>
              <a:rPr lang="ru-RU" b="1" dirty="0"/>
              <a:t> </a:t>
            </a:r>
            <a:r>
              <a:rPr lang="ru-RU" b="1" dirty="0" err="1"/>
              <a:t>ажылым</a:t>
            </a:r>
            <a:r>
              <a:rPr lang="ru-RU" b="1" dirty="0" smtClean="0"/>
              <a:t>”,</a:t>
            </a:r>
            <a:r>
              <a:rPr lang="ru-RU" b="1" dirty="0" err="1" smtClean="0"/>
              <a:t>артканнары</a:t>
            </a:r>
            <a:r>
              <a:rPr lang="ru-RU" b="1" dirty="0" smtClean="0"/>
              <a:t>: </a:t>
            </a:r>
            <a:r>
              <a:rPr lang="ru-RU" b="1" dirty="0" smtClean="0">
                <a:solidFill>
                  <a:schemeClr val="tx2"/>
                </a:solidFill>
              </a:rPr>
              <a:t>”</a:t>
            </a:r>
            <a:r>
              <a:rPr lang="ru-RU" b="1" dirty="0" smtClean="0"/>
              <a:t> </a:t>
            </a:r>
            <a:r>
              <a:rPr lang="ru-RU" b="1" dirty="0" err="1">
                <a:solidFill>
                  <a:schemeClr val="tx2"/>
                </a:solidFill>
              </a:rPr>
              <a:t>Азас</a:t>
            </a:r>
            <a:r>
              <a:rPr lang="ru-RU" b="1" dirty="0" smtClean="0">
                <a:solidFill>
                  <a:schemeClr val="tx2"/>
                </a:solidFill>
              </a:rPr>
              <a:t>”,</a:t>
            </a:r>
            <a:r>
              <a:rPr lang="tt-RU" b="1" dirty="0" smtClean="0">
                <a:solidFill>
                  <a:schemeClr val="tx2"/>
                </a:solidFill>
              </a:rPr>
              <a:t>“Бичии Лена”, “Каас үе”, ”Час”-үзүндүлери.</a:t>
            </a:r>
            <a:endParaRPr lang="ru-RU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3кл</a:t>
            </a:r>
            <a:r>
              <a:rPr lang="ru-RU" b="1" dirty="0">
                <a:solidFill>
                  <a:schemeClr val="tx2"/>
                </a:solidFill>
              </a:rPr>
              <a:t>.:“Сентябрь1”, </a:t>
            </a:r>
            <a:r>
              <a:rPr lang="ru-RU" b="1" dirty="0" smtClean="0">
                <a:solidFill>
                  <a:schemeClr val="tx2"/>
                </a:solidFill>
              </a:rPr>
              <a:t>”</a:t>
            </a:r>
            <a:r>
              <a:rPr lang="ru-RU" b="1" dirty="0" err="1" smtClean="0">
                <a:solidFill>
                  <a:schemeClr val="tx2"/>
                </a:solidFill>
              </a:rPr>
              <a:t>Мээң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суурум</a:t>
            </a:r>
            <a:r>
              <a:rPr lang="ru-RU" b="1" dirty="0">
                <a:solidFill>
                  <a:schemeClr val="tx2"/>
                </a:solidFill>
              </a:rPr>
              <a:t>”, ”</a:t>
            </a:r>
            <a:r>
              <a:rPr lang="ru-RU" b="1" dirty="0" err="1">
                <a:solidFill>
                  <a:schemeClr val="tx2"/>
                </a:solidFill>
              </a:rPr>
              <a:t>Авай,ачай</a:t>
            </a:r>
            <a:r>
              <a:rPr lang="ru-RU" b="1" dirty="0">
                <a:solidFill>
                  <a:schemeClr val="tx2"/>
                </a:solidFill>
              </a:rPr>
              <a:t>”, ” </a:t>
            </a:r>
            <a:r>
              <a:rPr lang="ru-RU" b="1" dirty="0" err="1">
                <a:solidFill>
                  <a:schemeClr val="tx2"/>
                </a:solidFill>
              </a:rPr>
              <a:t>Эртежикпей</a:t>
            </a:r>
            <a:r>
              <a:rPr lang="ru-RU" b="1" dirty="0">
                <a:solidFill>
                  <a:schemeClr val="tx2"/>
                </a:solidFill>
              </a:rPr>
              <a:t>”, ”</a:t>
            </a:r>
            <a:r>
              <a:rPr lang="ru-RU" b="1" dirty="0" err="1">
                <a:solidFill>
                  <a:schemeClr val="tx2"/>
                </a:solidFill>
              </a:rPr>
              <a:t>Арыг-шевер</a:t>
            </a:r>
            <a:r>
              <a:rPr lang="ru-RU" b="1" dirty="0">
                <a:solidFill>
                  <a:schemeClr val="tx2"/>
                </a:solidFill>
              </a:rPr>
              <a:t>”, ”Спорт-</a:t>
            </a:r>
            <a:r>
              <a:rPr lang="ru-RU" b="1" dirty="0" err="1">
                <a:solidFill>
                  <a:schemeClr val="tx2"/>
                </a:solidFill>
              </a:rPr>
              <a:t>өңнүк</a:t>
            </a:r>
            <a:r>
              <a:rPr lang="ru-RU" b="1" dirty="0">
                <a:solidFill>
                  <a:schemeClr val="tx2"/>
                </a:solidFill>
              </a:rPr>
              <a:t>”, ”Час”, ”</a:t>
            </a:r>
            <a:r>
              <a:rPr lang="ru-RU" b="1" dirty="0" err="1">
                <a:solidFill>
                  <a:schemeClr val="tx2"/>
                </a:solidFill>
              </a:rPr>
              <a:t>Эртен</a:t>
            </a:r>
            <a:r>
              <a:rPr lang="ru-RU" b="1" dirty="0">
                <a:solidFill>
                  <a:schemeClr val="tx2"/>
                </a:solidFill>
              </a:rPr>
              <a:t>”, ”Чай”-</a:t>
            </a:r>
            <a:r>
              <a:rPr lang="ru-RU" b="1" dirty="0" err="1" smtClean="0">
                <a:solidFill>
                  <a:schemeClr val="tx2"/>
                </a:solidFill>
              </a:rPr>
              <a:t>үзүндүлери</a:t>
            </a:r>
            <a:r>
              <a:rPr lang="ru-RU" b="1" dirty="0" smtClean="0">
                <a:solidFill>
                  <a:schemeClr val="tx2"/>
                </a:solidFill>
              </a:rPr>
              <a:t>. </a:t>
            </a:r>
            <a:r>
              <a:rPr lang="ru-RU" b="1" dirty="0" smtClean="0"/>
              <a:t>А </a:t>
            </a:r>
            <a:r>
              <a:rPr lang="ru-RU" b="1" dirty="0"/>
              <a:t>”</a:t>
            </a:r>
            <a:r>
              <a:rPr lang="ru-RU" b="1" dirty="0" err="1"/>
              <a:t>Эртен</a:t>
            </a:r>
            <a:r>
              <a:rPr lang="ru-RU" b="1" dirty="0" smtClean="0"/>
              <a:t>” </a:t>
            </a:r>
            <a:r>
              <a:rPr lang="ru-RU" b="1" dirty="0" err="1" smtClean="0"/>
              <a:t>деп</a:t>
            </a:r>
            <a:r>
              <a:rPr lang="ru-RU" b="1" dirty="0" smtClean="0"/>
              <a:t> </a:t>
            </a:r>
            <a:r>
              <a:rPr lang="ru-RU" b="1" dirty="0" err="1" smtClean="0"/>
              <a:t>шүлүүн</a:t>
            </a:r>
            <a:r>
              <a:rPr lang="ru-RU" b="1" dirty="0" smtClean="0"/>
              <a:t> </a:t>
            </a:r>
            <a:r>
              <a:rPr lang="ru-RU" b="1" dirty="0" err="1" smtClean="0"/>
              <a:t>ийи</a:t>
            </a:r>
            <a:r>
              <a:rPr lang="ru-RU" b="1" dirty="0"/>
              <a:t> </a:t>
            </a:r>
            <a:r>
              <a:rPr lang="ru-RU" b="1" dirty="0" err="1" smtClean="0"/>
              <a:t>дугаарында,номнуң</a:t>
            </a:r>
            <a:r>
              <a:rPr lang="ru-RU" b="1" dirty="0" smtClean="0"/>
              <a:t> </a:t>
            </a:r>
            <a:r>
              <a:rPr lang="ru-RU" b="1" dirty="0" err="1" smtClean="0"/>
              <a:t>төнчүзүнде</a:t>
            </a:r>
            <a:r>
              <a:rPr lang="ru-RU" b="1" dirty="0" smtClean="0"/>
              <a:t> </a:t>
            </a:r>
            <a:r>
              <a:rPr lang="ru-RU" b="1" dirty="0" err="1" smtClean="0"/>
              <a:t>долузу</a:t>
            </a:r>
            <a:r>
              <a:rPr lang="ru-RU" b="1" dirty="0" smtClean="0"/>
              <a:t>-биле </a:t>
            </a:r>
            <a:r>
              <a:rPr lang="ru-RU" b="1" dirty="0" err="1" smtClean="0"/>
              <a:t>киирген</a:t>
            </a:r>
            <a:r>
              <a:rPr lang="ru-RU" b="1" dirty="0" smtClean="0"/>
              <a:t>.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50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570186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chemeClr val="accent2"/>
                </a:solidFill>
              </a:rPr>
              <a:t>А</a:t>
            </a:r>
            <a:r>
              <a:rPr lang="tt-RU" sz="3200" b="1" dirty="0" smtClean="0">
                <a:solidFill>
                  <a:schemeClr val="accent2"/>
                </a:solidFill>
              </a:rPr>
              <a:t>МГЫ ҮЕДЕ ҮШКҮ КЛАССЧЫЛАР БИС. </a:t>
            </a:r>
            <a:r>
              <a:rPr lang="tt-RU" sz="3600" b="1" dirty="0" smtClean="0">
                <a:solidFill>
                  <a:schemeClr val="accent2"/>
                </a:solidFill>
              </a:rPr>
              <a:t>Ынчангаш чүгле1-ден 3-кү класска чедир өөредилге номнарын шинчилеп көрдүвүс. 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44825"/>
            <a:ext cx="7056784" cy="3960440"/>
          </a:xfrm>
        </p:spPr>
        <p:txBody>
          <a:bodyPr>
            <a:normAutofit/>
          </a:bodyPr>
          <a:lstStyle/>
          <a:p>
            <a:pPr marL="1371600" lvl="3" indent="0">
              <a:buNone/>
            </a:pPr>
            <a:r>
              <a:rPr lang="tt-RU" sz="3200" b="1" dirty="0" smtClean="0"/>
              <a:t>Бистиң улуг чогаалчывыс Л.Б.Чадамбаның дөрткү класстың тыва дыл болгаш номчулга номнарында кирген ажылдарын дөрткү класска өөрени бергеш  сайгарып көөр деп шиитпирлеп алдывыс.</a:t>
            </a:r>
            <a:endParaRPr lang="ru-RU" sz="32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270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656184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Уруу Лена(Елена Леонидовна)Тожуда аалдап чедип келген.Школачылар-биле ужуражылгада.</a:t>
            </a:r>
            <a:endParaRPr lang="ru-RU" dirty="0"/>
          </a:p>
        </p:txBody>
      </p:sp>
      <p:pic>
        <p:nvPicPr>
          <p:cNvPr id="1026" name="Picture 2" descr="C:\Users\Пользователь\Documents\2016-02-27\0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204864"/>
            <a:ext cx="6018669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tt-RU" sz="4800" b="1" dirty="0" smtClean="0">
                <a:solidFill>
                  <a:schemeClr val="accent2"/>
                </a:solidFill>
              </a:rPr>
              <a:t>Өскен төрээн чери Тожузунуң дугайында</a:t>
            </a:r>
            <a:r>
              <a:rPr lang="tt-RU" sz="4800" dirty="0" smtClean="0"/>
              <a:t>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39212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4400" b="1" dirty="0" smtClean="0">
                <a:solidFill>
                  <a:schemeClr val="tx2"/>
                </a:solidFill>
              </a:rPr>
              <a:t>“ Балыкчылар” , ” Содаа”, “Ивижилер”, ”Азас хөл”, ”Тураскаалдыг чер”, “ Аян- чорук”, “Хайыракан”дээш оон-даа өске чогаалдарын чонга бараалгаткан</a:t>
            </a:r>
            <a:r>
              <a:rPr lang="tt-RU" sz="4400" b="1" dirty="0" smtClean="0"/>
              <a:t>.</a:t>
            </a:r>
            <a:endParaRPr lang="ru-RU" sz="4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469</Words>
  <Application>Microsoft Office PowerPoint</Application>
  <PresentationFormat>Экран (4:3)</PresentationFormat>
  <Paragraphs>39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МБНОЧ  «Тоора-Хем ОНОШ»</vt:lpstr>
      <vt:lpstr>Проектиниң актуалдыы болгаш сорулгалары:</vt:lpstr>
      <vt:lpstr>Леонид Борандаевич Чадамба</vt:lpstr>
      <vt:lpstr>Бирги “ Үжүглелдиң”, эге класстарга “Тыва дыл”,”Төрээн чугаа” деп баштайгы өөредилге номнарының автору. </vt:lpstr>
      <vt:lpstr>Чогаалчының амгы чаа  “Үжүглел”  номунда база  2-ги болгаш 3-кү класстың  “ Литературлуг номчулга”номнарында кирген чогаалдары болгаш шүлүктери: </vt:lpstr>
      <vt:lpstr>2-ги болгаш 3-кү класстың“ Тыва дыл”номнарында колдуунда шүлүктер үзүндүлери кирген бооп турар:</vt:lpstr>
      <vt:lpstr>АМГЫ ҮЕДЕ ҮШКҮ КЛАССЧЫЛАР БИС. Ынчангаш чүгле1-ден 3-кү класска чедир өөредилге номнарын шинчилеп көрдүвүс. </vt:lpstr>
      <vt:lpstr>Уруу Лена(Елена Леонидовна)Тожуда аалдап чедип келген.Школачылар-биле ужуражылгада.</vt:lpstr>
      <vt:lpstr>Өскен төрээн чери Тожузунуң дугайында:</vt:lpstr>
      <vt:lpstr>2013 чылда орус дылда үнген ному. Тургузукчузу :уруу Лена (Елена Чадамба). </vt:lpstr>
      <vt:lpstr>Зоя Борандаевна Чадамба</vt:lpstr>
      <vt:lpstr>Түңнел сөзү: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Проект ажыл: «Бистиң ынак чогаалчывыс Леонид Борандаевич Чадамба»  </dc:title>
  <dc:creator>Пользователь</dc:creator>
  <cp:lastModifiedBy>Рита</cp:lastModifiedBy>
  <cp:revision>26</cp:revision>
  <dcterms:created xsi:type="dcterms:W3CDTF">2017-05-17T16:20:13Z</dcterms:created>
  <dcterms:modified xsi:type="dcterms:W3CDTF">2018-03-25T04:44:59Z</dcterms:modified>
</cp:coreProperties>
</file>