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8" r:id="rId3"/>
    <p:sldId id="270" r:id="rId4"/>
    <p:sldId id="272" r:id="rId5"/>
    <p:sldId id="273" r:id="rId6"/>
    <p:sldId id="269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embeddedFontLst>
    <p:embeddedFont>
      <p:font typeface="Vesna" charset="0"/>
      <p:regular r:id="rId12"/>
    </p:embeddedFont>
    <p:embeddedFont>
      <p:font typeface="Monotype Corsiva" pitchFamily="66" charset="0"/>
      <p: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7171"/>
    <a:srgbClr val="CC0000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484784"/>
            <a:ext cx="604867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spc="150" normalizeH="0" noProof="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Vesna" pitchFamily="2" charset="0"/>
                <a:ea typeface="+mj-ea"/>
                <a:cs typeface="+mj-cs"/>
              </a:rPr>
              <a:t>ПРОЕКТ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« Кормушки для птиц»</a:t>
            </a:r>
            <a:endParaRPr kumimoji="0" lang="ru-RU" sz="3600" b="1" i="0" u="none" strike="noStrike" kern="1200" spc="150" normalizeH="0" noProof="0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748883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ученики 2 класса МОУ « Школа № 55 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 А.Г. </a:t>
            </a:r>
            <a:r>
              <a:rPr lang="uk-UA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Коржа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Донецка»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2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Филипёнок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Выводы: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1196752"/>
            <a:ext cx="7632848" cy="5400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Мы научились изготавливать кормушки из подручных средств.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Кормушки не должны быть тяжелыми и крепить их нужно прочно.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Для птиц большое значение имеет место расположения кормушки.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Для птиц не важна кормушка. Важно наличие корма в ней.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Работая над проектом мы поняли, что в условиях долгой зимы, нужно подкармливать птиц, и они станут нашими хорошими друзьями.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ЦЕЛЬ ПРОЕКТА: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96752"/>
            <a:ext cx="8208912" cy="54006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Изготовить кормушки с целью наблюдения за птицами, выбирающими в качестве среды обитания территорию нашего школьного двора; узнать каким кормом птицы питаются, как часто они нуждаются в дополнительной подкормке.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71127_1201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717032"/>
            <a:ext cx="3888432" cy="29163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Задачи проекта:</a:t>
            </a:r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96752"/>
            <a:ext cx="8208912" cy="5400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Изучить информацию о видах кормушки.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Изготовить кормушки из подручных средств.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Узнать на каком месте, на какой высоте лучше вывешивать кормушки.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Изучить материал о зимующих птицах.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Вести систематическое наблюдение за зимующими птицами, прилетающими к кормушкам в наш двор и подкармливать их.</a:t>
            </a:r>
            <a:endParaRPr lang="ru-RU" sz="2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0_e12a4_6df758ce_or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4005064"/>
            <a:ext cx="3383751" cy="22556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ин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4913784"/>
            <a:ext cx="2592288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ab1f4a18bd5380c8ee148be31431463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16216" y="5085184"/>
            <a:ext cx="2412840" cy="16093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96752"/>
            <a:ext cx="820891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С приближением холодов птицам становится все труднее добывать себе пищу. И наш класс решил себе помочь. Мы смастерили разные кормушки.</a:t>
            </a:r>
          </a:p>
          <a:p>
            <a:pPr marL="0" indent="0">
              <a:buNone/>
            </a:pP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71127_12003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293779" y="3530757"/>
            <a:ext cx="2867810" cy="1656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20171127_12001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2430016" y="4490864"/>
            <a:ext cx="2699792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0171127_11573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4422237" y="3506755"/>
            <a:ext cx="3035829" cy="158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20171127_11565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6558474" y="4538870"/>
            <a:ext cx="2651787" cy="144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60840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196752"/>
            <a:ext cx="820891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А некоторые из них получились очень </a:t>
            </a:r>
            <a:r>
              <a:rPr lang="ru-RU" sz="2800" b="1" dirty="0" err="1" smtClean="0">
                <a:solidFill>
                  <a:srgbClr val="0070C0"/>
                </a:solidFill>
                <a:latin typeface="Monotype Corsiva" pitchFamily="66" charset="0"/>
              </a:rPr>
              <a:t>креативными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 и теперь могут украсить любое дерево!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71127_1156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94099" y="2710359"/>
            <a:ext cx="4043940" cy="3032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20171127_1158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112734" y="3832482"/>
            <a:ext cx="3227851" cy="2420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0171127_11594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3580453" y="3484443"/>
            <a:ext cx="3323861" cy="2492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020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6" name="Содержимое 5" descr="20171127_120132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187624" y="908720"/>
            <a:ext cx="7200900" cy="5400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Зимующие птицы нашего края.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8" name="Содержимое 7" descr="img14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691680" y="1556792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</a:rPr>
              <a:t>Корм для птиц</a:t>
            </a:r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pic>
        <p:nvPicPr>
          <p:cNvPr id="6" name="Содержимое 5" descr="korm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568311" y="1268760"/>
            <a:ext cx="6892121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Для птиц не важна форма кормушки. Важно наличие корма в ней.</a:t>
            </a:r>
            <a:endParaRPr lang="ru-RU" sz="2800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Содержимое 5" descr="0_e12a4_6df758ce_orig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331913" y="1353328"/>
            <a:ext cx="7632700" cy="5087968"/>
          </a:xfrm>
        </p:spPr>
      </p:pic>
    </p:spTree>
    <p:extLst>
      <p:ext uri="{BB962C8B-B14F-4D97-AF65-F5344CB8AC3E}">
        <p14:creationId xmlns:p14="http://schemas.microsoft.com/office/powerpoint/2010/main" xmlns="" val="37206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236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Vesna</vt:lpstr>
      <vt:lpstr>Times New Roman</vt:lpstr>
      <vt:lpstr>Monotype Corsiva</vt:lpstr>
      <vt:lpstr>Тема Office</vt:lpstr>
      <vt:lpstr>Слайд 1</vt:lpstr>
      <vt:lpstr>ЦЕЛЬ ПРОЕКТА:</vt:lpstr>
      <vt:lpstr>Задачи проекта:</vt:lpstr>
      <vt:lpstr>Слайд 4</vt:lpstr>
      <vt:lpstr>Слайд 5</vt:lpstr>
      <vt:lpstr>Слайд 6</vt:lpstr>
      <vt:lpstr>Зимующие птицы нашего края.</vt:lpstr>
      <vt:lpstr>Корм для птиц</vt:lpstr>
      <vt:lpstr>Для птиц не важна форма кормушки. Важно наличие корма в ней.</vt:lpstr>
      <vt:lpstr>Выводы: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52</cp:revision>
  <dcterms:created xsi:type="dcterms:W3CDTF">2013-08-23T08:38:35Z</dcterms:created>
  <dcterms:modified xsi:type="dcterms:W3CDTF">2018-03-28T10:53:09Z</dcterms:modified>
</cp:coreProperties>
</file>