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0" autoAdjust="0"/>
  </p:normalViewPr>
  <p:slideViewPr>
    <p:cSldViewPr snapToGrid="0">
      <p:cViewPr varScale="1">
        <p:scale>
          <a:sx n="66" d="100"/>
          <a:sy n="66" d="100"/>
        </p:scale>
        <p:origin x="-65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C1E5A-0C22-42EB-BD71-591BE81603A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1873F-D523-4021-A04F-A0D666A32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630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1873F-D523-4021-A04F-A0D666A32F7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61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60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3185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716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05471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4095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7516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41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512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67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9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58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60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01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46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940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ADB11-4530-4C95-8E54-0132ADE2B90A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BA36A2-81EE-4454-A05B-3A7A12C857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98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FED2CD-C737-4788-827B-8CF87D207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563725"/>
            <a:ext cx="7766936" cy="2484275"/>
          </a:xfrm>
        </p:spPr>
        <p:txBody>
          <a:bodyPr/>
          <a:lstStyle/>
          <a:p>
            <a:pPr algn="ctr"/>
            <a:r>
              <a:rPr lang="ru-RU" sz="6600" dirty="0">
                <a:solidFill>
                  <a:schemeClr val="accent2"/>
                </a:solidFill>
              </a:rPr>
              <a:t/>
            </a:r>
            <a:br>
              <a:rPr lang="ru-RU" sz="6600" dirty="0">
                <a:solidFill>
                  <a:schemeClr val="accent2"/>
                </a:solidFill>
              </a:rPr>
            </a:br>
            <a:r>
              <a:rPr lang="ru-RU" sz="6600" dirty="0">
                <a:solidFill>
                  <a:schemeClr val="accent2"/>
                </a:solidFill>
              </a:rPr>
              <a:t/>
            </a:r>
            <a:br>
              <a:rPr lang="ru-RU" sz="6600" dirty="0">
                <a:solidFill>
                  <a:schemeClr val="accent2"/>
                </a:solidFill>
              </a:rPr>
            </a:br>
            <a:r>
              <a:rPr lang="ru-RU" sz="6600" dirty="0">
                <a:solidFill>
                  <a:schemeClr val="accent2"/>
                </a:solidFill>
              </a:rPr>
              <a:t/>
            </a:r>
            <a:br>
              <a:rPr lang="ru-RU" sz="6600" dirty="0">
                <a:solidFill>
                  <a:schemeClr val="accent2"/>
                </a:solidFill>
              </a:rPr>
            </a:br>
            <a:r>
              <a:rPr lang="ru-RU" sz="6600" dirty="0">
                <a:solidFill>
                  <a:schemeClr val="accent2"/>
                </a:solidFill>
              </a:rPr>
              <a:t>Игра в жизни                 ребёнка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A276FDE-458A-4AEC-87F8-7E3477909F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678017"/>
            <a:ext cx="7766936" cy="1469565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</a:rPr>
              <a:t>Вторая младшая группа </a:t>
            </a:r>
            <a:r>
              <a:rPr lang="ru-RU" sz="3600" dirty="0" smtClean="0">
                <a:solidFill>
                  <a:schemeClr val="accent2"/>
                </a:solidFill>
              </a:rPr>
              <a:t>«</a:t>
            </a:r>
            <a:r>
              <a:rPr lang="ru-RU" sz="3600" dirty="0" err="1" smtClean="0">
                <a:solidFill>
                  <a:schemeClr val="accent2"/>
                </a:solidFill>
              </a:rPr>
              <a:t>Любознайки</a:t>
            </a:r>
            <a:r>
              <a:rPr lang="ru-RU" sz="3600" dirty="0" smtClean="0">
                <a:solidFill>
                  <a:schemeClr val="accent2"/>
                </a:solidFill>
              </a:rPr>
              <a:t>»</a:t>
            </a:r>
            <a:endParaRPr lang="ru-RU" sz="3600" dirty="0">
              <a:solidFill>
                <a:schemeClr val="accent2"/>
              </a:solidFill>
            </a:endParaRPr>
          </a:p>
          <a:p>
            <a:pPr algn="ctr"/>
            <a:r>
              <a:rPr lang="ru-RU" sz="3600" dirty="0">
                <a:solidFill>
                  <a:schemeClr val="accent2"/>
                </a:solidFill>
              </a:rPr>
              <a:t>2017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37282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629" y="58230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Какие бывают игрушки?</a:t>
            </a:r>
          </a:p>
        </p:txBody>
      </p:sp>
      <p:pic>
        <p:nvPicPr>
          <p:cNvPr id="4098" name="Picture 2" descr="Картинки по запросу вопро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0977" y="1414745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www.kroha29.ru/upload/medialibrary/fbb/fbb344373bbdedd48ed9fb012f163ed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752" y="3615397"/>
            <a:ext cx="2909194" cy="3242602"/>
          </a:xfrm>
          <a:prstGeom prst="rect">
            <a:avLst/>
          </a:prstGeom>
          <a:noFill/>
        </p:spPr>
      </p:pic>
      <p:pic>
        <p:nvPicPr>
          <p:cNvPr id="25604" name="Picture 4" descr="https://1tulatv.ru/sites/default/files/detskie-tovary-zaporozh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9643" y="2082019"/>
            <a:ext cx="6147582" cy="4276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/>
              <a:t>Игрушки из реальной жизни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3538" y="2160589"/>
            <a:ext cx="5725551" cy="4183940"/>
          </a:xfrm>
        </p:spPr>
        <p:txBody>
          <a:bodyPr/>
          <a:lstStyle/>
          <a:p>
            <a:endParaRPr lang="ru-RU" i="1" dirty="0"/>
          </a:p>
        </p:txBody>
      </p:sp>
      <p:pic>
        <p:nvPicPr>
          <p:cNvPr id="25602" name="Picture 2" descr="http://www.antoshka-toys.ru/kiwi-public-data/Kiwi_Img/066-10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43730" y="1167619"/>
            <a:ext cx="3560589" cy="3587261"/>
          </a:xfrm>
          <a:prstGeom prst="rect">
            <a:avLst/>
          </a:prstGeom>
          <a:noFill/>
        </p:spPr>
      </p:pic>
      <p:pic>
        <p:nvPicPr>
          <p:cNvPr id="13314" name="Picture 2" descr="http://toycube.com.ua/system/0005/8538/2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463040"/>
            <a:ext cx="3030583" cy="2285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static.idiberi.ru/images/cache/original/56f/1a3/56f1a3b4cf6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706" y="1632857"/>
            <a:ext cx="4729934" cy="32395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/>
              <a:t>Игрушки, помогающие выплеснуть агрессию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3954" y="1867989"/>
            <a:ext cx="4767943" cy="18810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80" name="Picture 4" descr="http://gl.weburg.net/00/events/4/19873/original/4448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04034" y="437986"/>
            <a:ext cx="3643531" cy="5980900"/>
          </a:xfrm>
          <a:prstGeom prst="rect">
            <a:avLst/>
          </a:prstGeom>
          <a:noFill/>
        </p:spPr>
      </p:pic>
      <p:pic>
        <p:nvPicPr>
          <p:cNvPr id="24578" name="Picture 2" descr="http://zalulu.ru/wp-content/uploads/2015/11/im453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29646" y="1881051"/>
            <a:ext cx="3383278" cy="2586445"/>
          </a:xfrm>
          <a:prstGeom prst="rect">
            <a:avLst/>
          </a:prstGeom>
          <a:noFill/>
        </p:spPr>
      </p:pic>
      <p:pic>
        <p:nvPicPr>
          <p:cNvPr id="12290" name="Picture 2" descr="http://hddfhm.com/images/dart-game-clipart-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362994"/>
            <a:ext cx="3735977" cy="2495007"/>
          </a:xfrm>
          <a:prstGeom prst="rect">
            <a:avLst/>
          </a:prstGeom>
          <a:noFill/>
        </p:spPr>
      </p:pic>
      <p:pic>
        <p:nvPicPr>
          <p:cNvPr id="12294" name="Picture 6" descr="https://avatars.mds.yandex.net/get-pdb/231404/628e2cb2-2198-4c8d-87fd-867b3dbafab3/s8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9850" y="4245428"/>
            <a:ext cx="2560319" cy="2612572"/>
          </a:xfrm>
          <a:prstGeom prst="rect">
            <a:avLst/>
          </a:prstGeom>
          <a:noFill/>
        </p:spPr>
      </p:pic>
      <p:pic>
        <p:nvPicPr>
          <p:cNvPr id="24582" name="Picture 6" descr="http://alisatoys22.ru/img/products/00005533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3233" y="4428310"/>
            <a:ext cx="2481944" cy="2168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Игрушки для творческой фантазии и самовыражения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20" name="Picture 4" descr="http://img.kupittt.ru/1618/1618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25097" y="457200"/>
            <a:ext cx="3879668" cy="6400800"/>
          </a:xfrm>
          <a:prstGeom prst="rect">
            <a:avLst/>
          </a:prstGeom>
          <a:noFill/>
        </p:spPr>
      </p:pic>
      <p:pic>
        <p:nvPicPr>
          <p:cNvPr id="34822" name="Picture 6" descr="http://ds24.kyshtym.org/2-papka/risunok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5874" y="1930400"/>
            <a:ext cx="3579223" cy="4532811"/>
          </a:xfrm>
          <a:prstGeom prst="rect">
            <a:avLst/>
          </a:prstGeom>
          <a:noFill/>
        </p:spPr>
      </p:pic>
      <p:pic>
        <p:nvPicPr>
          <p:cNvPr id="34824" name="Picture 8" descr="http://www.v3toys.ru/kiwi-public-data/Kiwi_Img/5825f860b88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28355" y="3788230"/>
            <a:ext cx="2939142" cy="3004458"/>
          </a:xfrm>
          <a:prstGeom prst="rect">
            <a:avLst/>
          </a:prstGeom>
          <a:noFill/>
        </p:spPr>
      </p:pic>
      <p:pic>
        <p:nvPicPr>
          <p:cNvPr id="34818" name="Picture 2" descr="http://static.pleer.ru/i/gp/215/287/nor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2617" y="2024744"/>
            <a:ext cx="2283505" cy="1858143"/>
          </a:xfrm>
          <a:prstGeom prst="rect">
            <a:avLst/>
          </a:prstGeom>
          <a:noFill/>
        </p:spPr>
      </p:pic>
      <p:pic>
        <p:nvPicPr>
          <p:cNvPr id="34826" name="Picture 10" descr="https://ds03.infourok.ru/uploads/ex/07fd/00048854-5ff17f84/hello_html_m6253112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" y="2024744"/>
            <a:ext cx="2570923" cy="248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Развивающие игры</a:t>
            </a:r>
            <a:r>
              <a:rPr lang="ru-RU" sz="4000" dirty="0" smtClean="0"/>
              <a:t>: настольно-печатные</a:t>
            </a:r>
            <a:r>
              <a:rPr lang="ru-RU" sz="4000" dirty="0"/>
              <a:t>, </a:t>
            </a:r>
            <a:r>
              <a:rPr lang="ru-RU" sz="4000" dirty="0" err="1"/>
              <a:t>Дьенеша</a:t>
            </a:r>
            <a:r>
              <a:rPr lang="ru-RU" sz="4000" dirty="0"/>
              <a:t>, </a:t>
            </a:r>
            <a:r>
              <a:rPr lang="ru-RU" sz="4000" dirty="0" err="1"/>
              <a:t>Кюизенера</a:t>
            </a:r>
            <a:r>
              <a:rPr lang="ru-RU" sz="4000" dirty="0"/>
              <a:t>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chudo-tovari.ru/wp-content/uploads/2017/06/594a8a03a2e4f5.33862959.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01736" y="2016703"/>
            <a:ext cx="3370217" cy="4645355"/>
          </a:xfrm>
          <a:prstGeom prst="rect">
            <a:avLst/>
          </a:prstGeom>
          <a:noFill/>
        </p:spPr>
      </p:pic>
      <p:pic>
        <p:nvPicPr>
          <p:cNvPr id="33796" name="Picture 4" descr="http://babyzzz.ru/wp-content/uploads/2017/05/bloki-denesha-700x5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8890" y="1894114"/>
            <a:ext cx="4402183" cy="4728755"/>
          </a:xfrm>
          <a:prstGeom prst="rect">
            <a:avLst/>
          </a:prstGeom>
          <a:noFill/>
        </p:spPr>
      </p:pic>
      <p:pic>
        <p:nvPicPr>
          <p:cNvPr id="33798" name="Picture 6" descr="https://belosnejka52.ru/image/cache/data/products/razvivayushchieigrushkiknigi/nastolniedidakticheskieigri/9/-upload-spk1logikabel-600x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" y="1815736"/>
            <a:ext cx="3735977" cy="4859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397" y="544286"/>
            <a:ext cx="8596668" cy="13208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КАКИЕ  ИГРЫ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ПОИГРАТЬ ДОМА?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9509" y="1920240"/>
            <a:ext cx="5094514" cy="4585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www.stihi.ru/pics/2014/01/03/63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47652" y="1867989"/>
            <a:ext cx="6640977" cy="4741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Игры с прищепками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temamam.ru/wp-content/uploads/2017/04/sensornye-igry-s-prishhepka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334" y="1554480"/>
            <a:ext cx="5380402" cy="4415245"/>
          </a:xfrm>
          <a:prstGeom prst="rect">
            <a:avLst/>
          </a:prstGeom>
          <a:noFill/>
        </p:spPr>
      </p:pic>
      <p:pic>
        <p:nvPicPr>
          <p:cNvPr id="35844" name="Picture 4" descr="http://www.alris.ru/upload/iblock/c56/c56020e022b761d6d76e5f798673ee7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30983" y="653143"/>
            <a:ext cx="4454434" cy="555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Игры с пуговицами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s://ds02.infourok.ru/uploads/ex/0c05/00016b94-a0d5f076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7360" y="1371600"/>
            <a:ext cx="4582469" cy="5107345"/>
          </a:xfrm>
          <a:prstGeom prst="rect">
            <a:avLst/>
          </a:prstGeom>
          <a:noFill/>
        </p:spPr>
      </p:pic>
      <p:pic>
        <p:nvPicPr>
          <p:cNvPr id="38916" name="Picture 4" descr="http://www.esky.ru/upload/cimg_cache/581/58165ad75fc4dc4c64b2f182e410291b/gr_264020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5224" y="679269"/>
            <a:ext cx="4454434" cy="5786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Игры с макаронами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s-media-cache-ak0.pinimg.com/736x/85/ae/49/85ae499022b08857d3f2a6be478ad7b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698" y="1672046"/>
            <a:ext cx="4407172" cy="4898572"/>
          </a:xfrm>
          <a:prstGeom prst="rect">
            <a:avLst/>
          </a:prstGeom>
          <a:noFill/>
        </p:spPr>
      </p:pic>
      <p:pic>
        <p:nvPicPr>
          <p:cNvPr id="37892" name="Picture 4" descr="http://s1.maminklub.lv/uploads/20130414175038-265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8833" y="1319348"/>
            <a:ext cx="5408305" cy="553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Игры с зубочистками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https://svitmam.ua/storage/photo/5493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75" y="1541418"/>
            <a:ext cx="3658779" cy="3526972"/>
          </a:xfrm>
          <a:prstGeom prst="rect">
            <a:avLst/>
          </a:prstGeom>
          <a:noFill/>
        </p:spPr>
      </p:pic>
      <p:pic>
        <p:nvPicPr>
          <p:cNvPr id="40966" name="Picture 6" descr="http://cs33.babysfera.ru/7/8/2/0/52651814.292992695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4537" y="1841863"/>
            <a:ext cx="3370216" cy="4467497"/>
          </a:xfrm>
          <a:prstGeom prst="rect">
            <a:avLst/>
          </a:prstGeom>
          <a:noFill/>
        </p:spPr>
      </p:pic>
      <p:pic>
        <p:nvPicPr>
          <p:cNvPr id="40962" name="Picture 2" descr="http://i90.fastpic.ru/big/2017/0120/54/d1f5a6ab81e442396029f7937e6fdf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62075" y="404950"/>
            <a:ext cx="4302610" cy="4611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389657-B97D-45F8-9035-CC6870F53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45681C-2D85-4ED8-A76D-73D3F1250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609601"/>
            <a:ext cx="8876099" cy="5431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cs typeface="Times New Roman" pitchFamily="18" charset="0"/>
              </a:rPr>
              <a:t>« </a:t>
            </a:r>
            <a:r>
              <a:rPr lang="ru-RU" sz="2800" b="1" dirty="0">
                <a:cs typeface="Times New Roman" pitchFamily="18" charset="0"/>
              </a:rPr>
              <a:t>Игра — это огромное светлое окно, через которое в духовный мир ребенка вливается живительный поток представлений, понятий об окружающем мире. Игра — это искра, зажигающая огонек пытливости </a:t>
            </a:r>
            <a:r>
              <a:rPr lang="ru-RU" sz="2800" b="1">
                <a:cs typeface="Times New Roman" pitchFamily="18" charset="0"/>
              </a:rPr>
              <a:t>и </a:t>
            </a:r>
            <a:r>
              <a:rPr lang="ru-RU" sz="2800" b="1" smtClean="0">
                <a:cs typeface="Times New Roman" pitchFamily="18" charset="0"/>
              </a:rPr>
              <a:t>любознательности».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cs typeface="Times New Roman" pitchFamily="18" charset="0"/>
              </a:rPr>
              <a:t>                                             Сухомлинский В.А.</a:t>
            </a:r>
          </a:p>
          <a:p>
            <a:pPr marL="0" indent="0">
              <a:buNone/>
            </a:pPr>
            <a:endParaRPr lang="ru-RU" sz="2800" b="1" dirty="0"/>
          </a:p>
          <a:p>
            <a:r>
              <a:rPr lang="ru-RU" sz="2800" b="1" dirty="0"/>
              <a:t>«Каков ребенок в игре, таков во многом он будет на работе, когда </a:t>
            </a:r>
            <a:r>
              <a:rPr lang="ru-RU" sz="2800" b="1" dirty="0" smtClean="0"/>
              <a:t>вырастет».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/>
              <a:t>                                                 Макаренко А.С.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8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Игры с крышками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domovenokk.ru/wp-content/uploads/2017/08/02-Igrushki-dlja-obuchenija-detej-iz-kryshek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76" y="1854925"/>
            <a:ext cx="5004254" cy="4702627"/>
          </a:xfrm>
          <a:prstGeom prst="rect">
            <a:avLst/>
          </a:prstGeom>
          <a:noFill/>
        </p:spPr>
      </p:pic>
      <p:pic>
        <p:nvPicPr>
          <p:cNvPr id="39940" name="Picture 4" descr="http://www.maam.ru/upload/blogs/detsad-304243-14495077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845" y="391886"/>
            <a:ext cx="5630091" cy="5756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Разрезные картинки из бросового материала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://www.maam.ru/upload/blogs/detsad-335744-14317707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4583" y="1889219"/>
            <a:ext cx="4950822" cy="4707524"/>
          </a:xfrm>
          <a:prstGeom prst="rect">
            <a:avLst/>
          </a:prstGeom>
          <a:noFill/>
        </p:spPr>
      </p:pic>
      <p:pic>
        <p:nvPicPr>
          <p:cNvPr id="43012" name="Picture 4" descr="http://maminosolnishko.ucoz.com/razviv-igri/iz-podrmat/P1100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6926" y="1528354"/>
            <a:ext cx="3696788" cy="4655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627018"/>
            <a:ext cx="8596668" cy="23251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7646" y="692331"/>
            <a:ext cx="8386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Игра – помощник нам, бесспорно,</a:t>
            </a:r>
            <a:br>
              <a:rPr lang="ru-RU" sz="2400" b="1" dirty="0"/>
            </a:br>
            <a:r>
              <a:rPr lang="ru-RU" sz="2400" b="1" dirty="0"/>
              <a:t>Игре все возрасты покорны.</a:t>
            </a:r>
            <a:br>
              <a:rPr lang="ru-RU" sz="2400" b="1" dirty="0"/>
            </a:br>
            <a:r>
              <a:rPr lang="ru-RU" sz="2400" b="1" dirty="0"/>
              <a:t>Взаимодействие в игре</a:t>
            </a:r>
            <a:br>
              <a:rPr lang="ru-RU" sz="2400" b="1" dirty="0"/>
            </a:br>
            <a:r>
              <a:rPr lang="ru-RU" sz="2400" b="1" dirty="0"/>
              <a:t>Поможет понимать друг друга,</a:t>
            </a:r>
            <a:br>
              <a:rPr lang="ru-RU" sz="2400" b="1" dirty="0"/>
            </a:br>
            <a:r>
              <a:rPr lang="ru-RU" sz="2400" b="1" dirty="0"/>
              <a:t>Нам стать внимательней, добрей,</a:t>
            </a:r>
            <a:br>
              <a:rPr lang="ru-RU" sz="2400" b="1" dirty="0"/>
            </a:br>
            <a:r>
              <a:rPr lang="ru-RU" sz="2400" b="1" dirty="0"/>
              <a:t>И разрешить вопрос досуга.</a:t>
            </a:r>
            <a:br>
              <a:rPr lang="ru-RU" sz="2400" b="1" dirty="0"/>
            </a:br>
            <a:r>
              <a:rPr lang="ru-RU" sz="2400" b="1" dirty="0"/>
              <a:t>Играйте с нами! Придумывайте сами! </a:t>
            </a:r>
            <a:br>
              <a:rPr lang="ru-RU" sz="2400" b="1" dirty="0"/>
            </a:br>
            <a:r>
              <a:rPr lang="ru-RU" sz="2400" b="1" dirty="0"/>
              <a:t>Играйте с друзьями! Удача за вами!</a:t>
            </a:r>
          </a:p>
        </p:txBody>
      </p:sp>
      <p:pic>
        <p:nvPicPr>
          <p:cNvPr id="41988" name="Picture 4" descr="http://ped-kopilka.ru/upload/blogs2/2016/11/46784_917f8f4fcc8830df184405aa2e8fddba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646" y="3625041"/>
            <a:ext cx="7798526" cy="3082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  <p:pic>
        <p:nvPicPr>
          <p:cNvPr id="44034" name="Picture 2" descr="http://nschool10.ucoz.ru/images/kind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1886" y="1908146"/>
            <a:ext cx="3631474" cy="3903333"/>
          </a:xfrm>
          <a:prstGeom prst="rect">
            <a:avLst/>
          </a:prstGeom>
          <a:noFill/>
        </p:spPr>
      </p:pic>
      <p:pic>
        <p:nvPicPr>
          <p:cNvPr id="44036" name="Picture 4" descr="http://900igr.net/datai/russkij-jazyk/Mestoimenija-v-russkom-jazyke/0001-002-Mestoimeni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2338251"/>
            <a:ext cx="4405849" cy="4167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61FF08-0FEB-4248-9A56-D28D26FA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874" y="525193"/>
            <a:ext cx="9119257" cy="13208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Возможности игры огромны, они</a:t>
            </a:r>
            <a:r>
              <a:rPr lang="ru-RU" sz="4000" dirty="0"/>
              <a:t>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36FD6D7-D8AE-4DC6-894C-577F16921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60" y="1532791"/>
            <a:ext cx="10213580" cy="444492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/>
              <a:t>Развивают познавательные процессы личности – внимание, </a:t>
            </a:r>
          </a:p>
          <a:p>
            <a:pPr marL="0" indent="0">
              <a:buNone/>
            </a:pPr>
            <a:r>
              <a:rPr lang="ru-RU" sz="3200" b="1" dirty="0"/>
              <a:t>     память, восприятие, мышление, воображение;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/>
              <a:t>Тренируют наблюдательность и ум;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/>
              <a:t>Развивают творческие способности у детей;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/>
              <a:t>Формируют эмоционально-чувственную сферу личности </a:t>
            </a:r>
          </a:p>
          <a:p>
            <a:pPr marL="0" indent="0">
              <a:buNone/>
            </a:pPr>
            <a:r>
              <a:rPr lang="ru-RU" sz="3200" b="1" dirty="0"/>
              <a:t>     дошкольника;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/>
              <a:t>Способствуют познанию ребенком самого себя и побуждают</a:t>
            </a:r>
          </a:p>
          <a:p>
            <a:pPr marL="0" indent="0">
              <a:buNone/>
            </a:pPr>
            <a:r>
              <a:rPr lang="ru-RU" sz="3200" b="1" dirty="0"/>
              <a:t>      его к самосовершенствованию;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/>
              <a:t>Учат самодисциплине, настойчивости, выдержке –</a:t>
            </a:r>
          </a:p>
          <a:p>
            <a:pPr marL="0" indent="0">
              <a:buNone/>
            </a:pPr>
            <a:r>
              <a:rPr lang="ru-RU" sz="3200" b="1" dirty="0"/>
              <a:t>      всем тем качествам, без которых трудно жить и достигать </a:t>
            </a:r>
          </a:p>
          <a:p>
            <a:pPr marL="0" indent="0">
              <a:buNone/>
            </a:pPr>
            <a:r>
              <a:rPr lang="ru-RU" sz="3200" b="1" dirty="0"/>
              <a:t>      поставленных целей и </a:t>
            </a:r>
            <a:r>
              <a:rPr lang="ru-RU" sz="3200" b="1" dirty="0" smtClean="0"/>
              <a:t>задач.</a:t>
            </a:r>
            <a:endParaRPr lang="ru-RU" sz="3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853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7AE0AB-22B6-4920-A0E7-E16F33719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бывают игры ?</a:t>
            </a:r>
            <a:b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6DA4060-7AF3-4DE4-AB0C-2A664B92A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lessonplans-teachers.com/_ld/2/428714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3385" y="1828801"/>
            <a:ext cx="8535231" cy="45860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372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9773586-97D1-42A6-90A8-01A7F10BD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Сюжетно – ролевые игры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D029C1FA-8A30-49BF-A3DC-79C43F667D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783" y="1802296"/>
            <a:ext cx="3763617" cy="4532243"/>
          </a:xfr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6D63D8F-3197-490D-ADED-8EC53C7165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0087" y="609600"/>
            <a:ext cx="3790122" cy="54598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3F4CD50D-6FF8-44AC-87BE-7424CADA31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8174" y="1802296"/>
            <a:ext cx="3896139" cy="486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62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Развивающие игры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0A90E25-9358-4AED-96FA-4CF908292921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677334" y="6041362"/>
            <a:ext cx="8596668" cy="5582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игры\IMG_67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539" y="1389955"/>
            <a:ext cx="3948689" cy="528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печать\DSCN15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8353" y="1787856"/>
            <a:ext cx="6518365" cy="488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740" y="227462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/>
              <a:t>Конструкторские игры</a:t>
            </a:r>
          </a:p>
        </p:txBody>
      </p:sp>
      <p:pic>
        <p:nvPicPr>
          <p:cNvPr id="2050" name="Picture 2" descr="G:\игры\IMG_67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334" y="1234387"/>
            <a:ext cx="4014685" cy="537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игры\IMG_67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8603" y="1054668"/>
            <a:ext cx="4148919" cy="555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04" y="187493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/>
              <a:t>Театрализованные игры</a:t>
            </a:r>
          </a:p>
        </p:txBody>
      </p:sp>
      <p:pic>
        <p:nvPicPr>
          <p:cNvPr id="3074" name="Picture 2" descr="G:\печать\DSCN15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2" y="970672"/>
            <a:ext cx="7765779" cy="582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Подвижные игры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0D0AC39A-50FE-4F13-9A97-A9F0FED35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530" y="1683026"/>
            <a:ext cx="5738192" cy="4916557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62E9DD5-5605-4713-8402-03B5E4CD7E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7304" y="2160588"/>
            <a:ext cx="5155096" cy="418720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198</Words>
  <Application>Microsoft Office PowerPoint</Application>
  <PresentationFormat>Произвольный</PresentationFormat>
  <Paragraphs>40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   Игра в жизни                 ребёнка</vt:lpstr>
      <vt:lpstr>Слайд 2</vt:lpstr>
      <vt:lpstr>Возможности игры огромны, они: </vt:lpstr>
      <vt:lpstr>Какие бывают игры ? </vt:lpstr>
      <vt:lpstr>Сюжетно – ролевые игры</vt:lpstr>
      <vt:lpstr>Развивающие игры</vt:lpstr>
      <vt:lpstr>Конструкторские игры</vt:lpstr>
      <vt:lpstr>Театрализованные игры</vt:lpstr>
      <vt:lpstr>Подвижные игры</vt:lpstr>
      <vt:lpstr>Какие бывают игрушки?</vt:lpstr>
      <vt:lpstr>Игрушки из реальной жизни</vt:lpstr>
      <vt:lpstr>Игрушки, помогающие выплеснуть агрессию</vt:lpstr>
      <vt:lpstr>Игрушки для творческой фантазии и самовыражения</vt:lpstr>
      <vt:lpstr>Развивающие игры: настольно-печатные, Дьенеша, Кюизенера…</vt:lpstr>
      <vt:lpstr>В  КАКИЕ  ИГРЫ МОЖНО ПОИГРАТЬ ДОМА? </vt:lpstr>
      <vt:lpstr>Игры с прищепками</vt:lpstr>
      <vt:lpstr>Игры с пуговицами</vt:lpstr>
      <vt:lpstr>Игры с макаронами</vt:lpstr>
      <vt:lpstr>Игры с зубочистками</vt:lpstr>
      <vt:lpstr>Игры с крышками</vt:lpstr>
      <vt:lpstr>Разрезные картинки из бросового материала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в жизни ребёнка</dc:title>
  <dc:creator>Андреева</dc:creator>
  <cp:lastModifiedBy>ывывы</cp:lastModifiedBy>
  <cp:revision>27</cp:revision>
  <dcterms:created xsi:type="dcterms:W3CDTF">2017-10-16T10:36:39Z</dcterms:created>
  <dcterms:modified xsi:type="dcterms:W3CDTF">2018-03-28T16:17:32Z</dcterms:modified>
</cp:coreProperties>
</file>